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2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notesSlides/notesSlide3.xml" ContentType="application/vnd.openxmlformats-officedocument.presentationml.notesSlide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notesSlides/notesSlide4.xml" ContentType="application/vnd.openxmlformats-officedocument.presentationml.notesSlide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notesSlides/notesSlide5.xml" ContentType="application/vnd.openxmlformats-officedocument.presentationml.notesSlide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notesSlides/notesSlide6.xml" ContentType="application/vnd.openxmlformats-officedocument.presentationml.notesSlide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trictFirstAndLastChars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572" r:id="rId2"/>
    <p:sldId id="552" r:id="rId3"/>
    <p:sldId id="555" r:id="rId4"/>
    <p:sldId id="478" r:id="rId5"/>
    <p:sldId id="544" r:id="rId6"/>
    <p:sldId id="491" r:id="rId7"/>
    <p:sldId id="575" r:id="rId8"/>
    <p:sldId id="561" r:id="rId9"/>
    <p:sldId id="567" r:id="rId10"/>
    <p:sldId id="568" r:id="rId11"/>
    <p:sldId id="574" r:id="rId12"/>
    <p:sldId id="569" r:id="rId13"/>
    <p:sldId id="566" r:id="rId14"/>
    <p:sldId id="505" r:id="rId15"/>
    <p:sldId id="543" r:id="rId16"/>
    <p:sldId id="576" r:id="rId17"/>
    <p:sldId id="556" r:id="rId18"/>
    <p:sldId id="549" r:id="rId19"/>
  </p:sldIdLst>
  <p:sldSz cx="8961438" cy="6721475"/>
  <p:notesSz cx="6946900" cy="9271000"/>
  <p:custDataLst>
    <p:tags r:id="rId22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BA7E1"/>
    <a:srgbClr val="A9B3E5"/>
    <a:srgbClr val="9EA9E2"/>
    <a:srgbClr val="A6B0E4"/>
    <a:srgbClr val="ACB6E6"/>
    <a:srgbClr val="EDE437"/>
    <a:srgbClr val="F0DD52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10" autoAdjust="0"/>
    <p:restoredTop sz="98667" autoAdjust="0"/>
  </p:normalViewPr>
  <p:slideViewPr>
    <p:cSldViewPr snapToGrid="0">
      <p:cViewPr>
        <p:scale>
          <a:sx n="86" d="100"/>
          <a:sy n="86" d="100"/>
        </p:scale>
        <p:origin x="-1758" y="-144"/>
      </p:cViewPr>
      <p:guideLst>
        <p:guide orient="horz" pos="570"/>
        <p:guide pos="1019"/>
        <p:guide pos="215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>
      <p:cViewPr varScale="1">
        <p:scale>
          <a:sx n="73" d="100"/>
          <a:sy n="73" d="100"/>
        </p:scale>
        <p:origin x="-2010" y="-96"/>
      </p:cViewPr>
      <p:guideLst>
        <p:guide orient="horz" pos="2920"/>
        <p:guide pos="218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e90147\Desktop\Book2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0988352610916167E-2"/>
          <c:y val="8.7203585122607133E-2"/>
          <c:w val="0.91228536820378825"/>
          <c:h val="0.82885658066285328"/>
        </c:manualLayout>
      </c:layout>
      <c:areaChart>
        <c:grouping val="standard"/>
        <c:varyColors val="0"/>
        <c:ser>
          <c:idx val="0"/>
          <c:order val="0"/>
          <c:tx>
            <c:strRef>
              <c:f>charts!$I$134</c:f>
              <c:strCache>
                <c:ptCount val="1"/>
                <c:pt idx="0">
                  <c:v>Core Costs per ASM</c:v>
                </c:pt>
              </c:strCache>
            </c:strRef>
          </c:tx>
          <c:spPr>
            <a:solidFill>
              <a:srgbClr val="005CAB"/>
            </a:solidFill>
          </c:spPr>
          <c:cat>
            <c:numRef>
              <c:f>charts!$J$118:$T$118</c:f>
              <c:numCache>
                <c:formatCode>General</c:formatCode>
                <c:ptCount val="11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</c:numCache>
            </c:numRef>
          </c:cat>
          <c:val>
            <c:numRef>
              <c:f>charts!$J$134:$T$134</c:f>
              <c:numCache>
                <c:formatCode>_(* #,##0.00_);_(* \(#,##0.00\);_(* "-"??_);_(@_)</c:formatCode>
                <c:ptCount val="11"/>
                <c:pt idx="0">
                  <c:v>2.4154723214471967</c:v>
                </c:pt>
                <c:pt idx="1">
                  <c:v>2.7370695058006298</c:v>
                </c:pt>
                <c:pt idx="2">
                  <c:v>1.8506962827440396</c:v>
                </c:pt>
                <c:pt idx="3">
                  <c:v>1.423758821755154</c:v>
                </c:pt>
                <c:pt idx="4">
                  <c:v>1.4536405606938201</c:v>
                </c:pt>
                <c:pt idx="5">
                  <c:v>1.3216598555852053</c:v>
                </c:pt>
                <c:pt idx="6">
                  <c:v>1.3445083099624497</c:v>
                </c:pt>
                <c:pt idx="7">
                  <c:v>1.2353665541410996</c:v>
                </c:pt>
                <c:pt idx="8">
                  <c:v>1.4070791221947279</c:v>
                </c:pt>
                <c:pt idx="9">
                  <c:v>1.2110219999765732</c:v>
                </c:pt>
                <c:pt idx="10">
                  <c:v>1.3382388219155243</c:v>
                </c:pt>
              </c:numCache>
            </c:numRef>
          </c:val>
        </c:ser>
        <c:ser>
          <c:idx val="1"/>
          <c:order val="1"/>
          <c:tx>
            <c:strRef>
              <c:f>charts!$I$135</c:f>
              <c:strCache>
                <c:ptCount val="1"/>
                <c:pt idx="0">
                  <c:v>SW&amp;B per ASM</c:v>
                </c:pt>
              </c:strCache>
            </c:strRef>
          </c:tx>
          <c:spPr>
            <a:solidFill>
              <a:srgbClr val="F47920"/>
            </a:solidFill>
          </c:spPr>
          <c:cat>
            <c:numRef>
              <c:f>charts!$J$118:$T$118</c:f>
              <c:numCache>
                <c:formatCode>General</c:formatCode>
                <c:ptCount val="11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</c:numCache>
            </c:numRef>
          </c:cat>
          <c:val>
            <c:numRef>
              <c:f>charts!$J$135:$T$135</c:f>
              <c:numCache>
                <c:formatCode>_(* #,##0.00_);_(* \(#,##0.00\);_(* "-"??_);_(@_)</c:formatCode>
                <c:ptCount val="11"/>
                <c:pt idx="0">
                  <c:v>4.1991111876807714E-2</c:v>
                </c:pt>
                <c:pt idx="1">
                  <c:v>0.14335796389690383</c:v>
                </c:pt>
                <c:pt idx="2">
                  <c:v>-0.12839964133511206</c:v>
                </c:pt>
                <c:pt idx="3">
                  <c:v>-0.41769159720116278</c:v>
                </c:pt>
                <c:pt idx="4">
                  <c:v>-0.59320929350496021</c:v>
                </c:pt>
                <c:pt idx="5">
                  <c:v>-0.71571229506477163</c:v>
                </c:pt>
                <c:pt idx="6">
                  <c:v>-0.77518382277339248</c:v>
                </c:pt>
                <c:pt idx="7">
                  <c:v>-0.66472649141901841</c:v>
                </c:pt>
                <c:pt idx="8">
                  <c:v>-0.67731267985283239</c:v>
                </c:pt>
                <c:pt idx="9">
                  <c:v>-0.86355936123652555</c:v>
                </c:pt>
                <c:pt idx="10">
                  <c:v>-0.98038939446761242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7731072"/>
        <c:axId val="217817472"/>
      </c:areaChart>
      <c:catAx>
        <c:axId val="217731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txPr>
          <a:bodyPr/>
          <a:lstStyle/>
          <a:p>
            <a:pPr>
              <a:defRPr sz="1400" b="1">
                <a:latin typeface="+mn-lt"/>
              </a:defRPr>
            </a:pPr>
            <a:endParaRPr lang="en-US"/>
          </a:p>
        </c:txPr>
        <c:crossAx val="217817472"/>
        <c:crosses val="autoZero"/>
        <c:auto val="1"/>
        <c:lblAlgn val="ctr"/>
        <c:lblOffset val="100"/>
        <c:noMultiLvlLbl val="0"/>
      </c:catAx>
      <c:valAx>
        <c:axId val="217817472"/>
        <c:scaling>
          <c:orientation val="minMax"/>
        </c:scaling>
        <c:delete val="0"/>
        <c:axPos val="l"/>
        <c:majorGridlines/>
        <c:numFmt formatCode="_(* #,##0.00_);_(* \(#,##0.00\);_(* &quot;-&quot;??_);_(@_)" sourceLinked="1"/>
        <c:majorTickMark val="none"/>
        <c:minorTickMark val="none"/>
        <c:tickLblPos val="nextTo"/>
        <c:txPr>
          <a:bodyPr/>
          <a:lstStyle/>
          <a:p>
            <a:pPr>
              <a:defRPr sz="1400" b="1">
                <a:latin typeface="+mn-lt"/>
              </a:defRPr>
            </a:pPr>
            <a:endParaRPr lang="en-US"/>
          </a:p>
        </c:txPr>
        <c:crossAx val="21773107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24973590298232126"/>
          <c:y val="1.6339922736085515E-2"/>
          <c:w val="0.50022269943529751"/>
          <c:h val="5.4792434127106895E-2"/>
        </c:manualLayout>
      </c:layout>
      <c:overlay val="1"/>
      <c:txPr>
        <a:bodyPr/>
        <a:lstStyle/>
        <a:p>
          <a:pPr>
            <a:defRPr sz="1400" b="1">
              <a:latin typeface="+mn-lt"/>
            </a:defRPr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image" Target="../media/image2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89872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gray">
          <a:xfrm>
            <a:off x="757238" y="581025"/>
            <a:ext cx="5438775" cy="407987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</p:sp>
      <p:sp>
        <p:nvSpPr>
          <p:cNvPr id="5123" name="Rectangle 3"/>
          <p:cNvSpPr>
            <a:spLocks noGrp="1" noChangeArrowheads="1"/>
          </p:cNvSpPr>
          <p:nvPr>
            <p:ph type="body" sz="quarter" idx="3"/>
          </p:nvPr>
        </p:nvSpPr>
        <p:spPr bwMode="gray">
          <a:xfrm>
            <a:off x="563563" y="4981575"/>
            <a:ext cx="5918200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gray">
          <a:xfrm>
            <a:off x="6199188" y="8902700"/>
            <a:ext cx="550862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27100">
              <a:defRPr sz="1200"/>
            </a:lvl1pPr>
          </a:lstStyle>
          <a:p>
            <a:fld id="{A7DBD7C0-5BFC-41D4-9C07-1CA7C5B4698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128" name="doc id"/>
          <p:cNvSpPr>
            <a:spLocks noGrp="1" noChangeArrowheads="1"/>
          </p:cNvSpPr>
          <p:nvPr>
            <p:ph type="ftr" sz="quarter" idx="4"/>
          </p:nvPr>
        </p:nvSpPr>
        <p:spPr bwMode="gray">
          <a:xfrm>
            <a:off x="6454775" y="96838"/>
            <a:ext cx="295275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27100"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3817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895350" rtl="0" fontAlgn="base">
      <a:spcBef>
        <a:spcPct val="0"/>
      </a:spcBef>
      <a:spcAft>
        <a:spcPct val="0"/>
      </a:spcAft>
      <a:buClr>
        <a:schemeClr val="tx2"/>
      </a:buClr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117475" indent="-115888" algn="l" defTabSz="895350" rtl="0" fontAlgn="base">
      <a:spcBef>
        <a:spcPct val="0"/>
      </a:spcBef>
      <a:spcAft>
        <a:spcPct val="0"/>
      </a:spcAft>
      <a:buClr>
        <a:schemeClr val="tx2"/>
      </a:buClr>
      <a:buSzPct val="120000"/>
      <a:buFont typeface="Arial" charset="0"/>
      <a:buChar char="▪"/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300038" indent="-180975" algn="l" defTabSz="895350" rtl="0" fontAlgn="base">
      <a:spcBef>
        <a:spcPct val="0"/>
      </a:spcBef>
      <a:spcAft>
        <a:spcPct val="0"/>
      </a:spcAft>
      <a:buClr>
        <a:schemeClr val="tx2"/>
      </a:buClr>
      <a:buSzPct val="120000"/>
      <a:buFont typeface="Arial" charset="0"/>
      <a:buChar char="–"/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427038" indent="-125413" algn="l" defTabSz="895350" rtl="0" fontAlgn="base">
      <a:spcBef>
        <a:spcPct val="0"/>
      </a:spcBef>
      <a:spcAft>
        <a:spcPct val="0"/>
      </a:spcAft>
      <a:buClr>
        <a:schemeClr val="tx2"/>
      </a:buClr>
      <a:buFont typeface="Arial" charset="0"/>
      <a:buChar char="▫"/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542925" indent="-114300" algn="l" defTabSz="895350" rtl="0" fontAlgn="base">
      <a:spcBef>
        <a:spcPct val="0"/>
      </a:spcBef>
      <a:spcAft>
        <a:spcPct val="0"/>
      </a:spcAft>
      <a:buClr>
        <a:schemeClr val="tx2"/>
      </a:buClr>
      <a:buSzPct val="89000"/>
      <a:buFont typeface="Arial" charset="0"/>
      <a:buChar char="-"/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85F3CB-333F-4B7D-82FB-50CD6C49676D}" type="slidenum">
              <a:rPr lang="en-US"/>
              <a:pPr/>
              <a:t>0</a:t>
            </a:fld>
            <a:endParaRPr lang="en-US"/>
          </a:p>
        </p:txBody>
      </p:sp>
      <p:sp>
        <p:nvSpPr>
          <p:cNvPr id="75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6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3563" y="4981575"/>
            <a:ext cx="5918200" cy="24765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1B1AC4-EBC3-41E6-A097-C3E04154B4E3}" type="slidenum">
              <a:rPr lang="en-US"/>
              <a:pPr/>
              <a:t>2</a:t>
            </a:fld>
            <a:endParaRPr lang="en-US"/>
          </a:p>
        </p:txBody>
      </p:sp>
      <p:sp>
        <p:nvSpPr>
          <p:cNvPr id="70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3563" y="4981575"/>
            <a:ext cx="5918200" cy="24447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C05616-C845-44EA-BD56-24EBAFA7CE7C}" type="slidenum">
              <a:rPr lang="en-US"/>
              <a:pPr/>
              <a:t>5</a:t>
            </a:fld>
            <a:endParaRPr lang="en-US"/>
          </a:p>
        </p:txBody>
      </p:sp>
      <p:sp>
        <p:nvSpPr>
          <p:cNvPr id="586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6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1975" y="4981575"/>
            <a:ext cx="5919788" cy="24447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341570-E4B5-4298-BA2C-D780F946A00F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D821F3-0B37-4CA2-8F51-8D2D87C05044}" type="slidenum">
              <a:rPr lang="en-US"/>
              <a:pPr/>
              <a:t>13</a:t>
            </a:fld>
            <a:endParaRPr lang="en-US"/>
          </a:p>
        </p:txBody>
      </p:sp>
      <p:sp>
        <p:nvSpPr>
          <p:cNvPr id="617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7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1160CF-114F-4C5C-94F7-BF57FD413859}" type="slidenum">
              <a:rPr lang="en-US"/>
              <a:pPr/>
              <a:t>14</a:t>
            </a:fld>
            <a:endParaRPr lang="en-US"/>
          </a:p>
        </p:txBody>
      </p:sp>
      <p:sp>
        <p:nvSpPr>
          <p:cNvPr id="67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2640013" y="2133600"/>
            <a:ext cx="4935537" cy="487363"/>
          </a:xfrm>
        </p:spPr>
        <p:txBody>
          <a:bodyPr/>
          <a:lstStyle>
            <a:lvl1pPr>
              <a:defRPr sz="3200" b="0"/>
            </a:lvl1pPr>
          </a:lstStyle>
          <a:p>
            <a:r>
              <a:rPr lang="en-US"/>
              <a:t>Click to edit Master title</a:t>
            </a:r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2640013" y="3867150"/>
            <a:ext cx="4935537" cy="212725"/>
          </a:xfrm>
        </p:spPr>
        <p:txBody>
          <a:bodyPr>
            <a:spAutoFit/>
          </a:bodyPr>
          <a:lstStyle>
            <a:lvl1pPr>
              <a:defRPr sz="1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373" name="Working Draft Text" hidden="1"/>
          <p:cNvSpPr txBox="1">
            <a:spLocks noChangeArrowheads="1"/>
          </p:cNvSpPr>
          <p:nvPr/>
        </p:nvSpPr>
        <p:spPr bwMode="auto">
          <a:xfrm>
            <a:off x="2640013" y="342900"/>
            <a:ext cx="9842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900" b="1"/>
              <a:t>WORKING DRAFT</a:t>
            </a:r>
          </a:p>
        </p:txBody>
      </p:sp>
      <p:sp>
        <p:nvSpPr>
          <p:cNvPr id="13468" name="Working Draft" hidden="1"/>
          <p:cNvSpPr txBox="1">
            <a:spLocks noChangeArrowheads="1"/>
          </p:cNvSpPr>
          <p:nvPr/>
        </p:nvSpPr>
        <p:spPr bwMode="auto">
          <a:xfrm>
            <a:off x="2640013" y="498475"/>
            <a:ext cx="2885405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900" smtClean="0"/>
              <a:t>Last Modified 8/24/2012 9:49 AM Central Standard Time</a:t>
            </a:r>
            <a:endParaRPr lang="en-US" sz="900"/>
          </a:p>
        </p:txBody>
      </p:sp>
      <p:sp>
        <p:nvSpPr>
          <p:cNvPr id="13469" name="Printed" hidden="1"/>
          <p:cNvSpPr txBox="1">
            <a:spLocks noChangeArrowheads="1"/>
          </p:cNvSpPr>
          <p:nvPr/>
        </p:nvSpPr>
        <p:spPr bwMode="auto">
          <a:xfrm>
            <a:off x="2640013" y="655638"/>
            <a:ext cx="2564805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900" smtClean="0"/>
              <a:t>Printed 7/30/2012 8:35 AM Central Standard Time</a:t>
            </a:r>
            <a:endParaRPr lang="en-US" sz="900"/>
          </a:p>
        </p:txBody>
      </p:sp>
      <p:grpSp>
        <p:nvGrpSpPr>
          <p:cNvPr id="13513" name="McK Title Elements"/>
          <p:cNvGrpSpPr>
            <a:grpSpLocks/>
          </p:cNvGrpSpPr>
          <p:nvPr/>
        </p:nvGrpSpPr>
        <p:grpSpPr bwMode="auto">
          <a:xfrm>
            <a:off x="0" y="0"/>
            <a:ext cx="8958263" cy="6723063"/>
            <a:chOff x="0" y="0"/>
            <a:chExt cx="5643" cy="4235"/>
          </a:xfrm>
        </p:grpSpPr>
        <p:sp>
          <p:nvSpPr>
            <p:cNvPr id="13332" name="McK Document type" hidden="1"/>
            <p:cNvSpPr txBox="1">
              <a:spLocks noChangeArrowheads="1"/>
            </p:cNvSpPr>
            <p:nvPr userDrawn="1"/>
          </p:nvSpPr>
          <p:spPr bwMode="auto">
            <a:xfrm>
              <a:off x="1663" y="3108"/>
              <a:ext cx="3109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>
              <a:spAutoFit/>
            </a:bodyPr>
            <a:lstStyle/>
            <a:p>
              <a:r>
                <a:rPr lang="en-US" sz="1400"/>
                <a:t>Document type</a:t>
              </a:r>
            </a:p>
          </p:txBody>
        </p:sp>
        <p:sp>
          <p:nvSpPr>
            <p:cNvPr id="13333" name="McK Date" hidden="1"/>
            <p:cNvSpPr txBox="1">
              <a:spLocks noChangeArrowheads="1"/>
            </p:cNvSpPr>
            <p:nvPr userDrawn="1"/>
          </p:nvSpPr>
          <p:spPr bwMode="auto">
            <a:xfrm>
              <a:off x="1663" y="3275"/>
              <a:ext cx="3109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r>
                <a:rPr lang="en-US" sz="1400"/>
                <a:t>Date</a:t>
              </a:r>
            </a:p>
          </p:txBody>
        </p:sp>
        <p:sp>
          <p:nvSpPr>
            <p:cNvPr id="13352" name="McK Disclaimer" hidden="1"/>
            <p:cNvSpPr>
              <a:spLocks noChangeArrowheads="1"/>
            </p:cNvSpPr>
            <p:nvPr userDrawn="1"/>
          </p:nvSpPr>
          <p:spPr bwMode="auto">
            <a:xfrm>
              <a:off x="1663" y="3791"/>
              <a:ext cx="277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>
              <a:spAutoFit/>
            </a:bodyPr>
            <a:lstStyle/>
            <a:p>
              <a:pPr defTabSz="804863" eaLnBrk="0" hangingPunct="0"/>
              <a:r>
                <a:rPr lang="en-US" sz="800"/>
                <a:t>CONFIDENTIAL AND PROPRIETARY</a:t>
              </a:r>
            </a:p>
          </p:txBody>
        </p:sp>
        <p:sp>
          <p:nvSpPr>
            <p:cNvPr id="13474" name="TitleBottomPlaceholder" hidden="1"/>
            <p:cNvSpPr>
              <a:spLocks noChangeArrowheads="1"/>
            </p:cNvSpPr>
            <p:nvPr userDrawn="1"/>
          </p:nvSpPr>
          <p:spPr bwMode="auto">
            <a:xfrm>
              <a:off x="0" y="1410"/>
              <a:ext cx="1382" cy="2825"/>
            </a:xfrm>
            <a:prstGeom prst="rect">
              <a:avLst/>
            </a:prstGeom>
            <a:solidFill>
              <a:srgbClr val="0065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75" name="TitleTopPlaceholder" hidden="1"/>
            <p:cNvSpPr>
              <a:spLocks noChangeArrowheads="1"/>
            </p:cNvSpPr>
            <p:nvPr userDrawn="1"/>
          </p:nvSpPr>
          <p:spPr bwMode="auto">
            <a:xfrm>
              <a:off x="0" y="0"/>
              <a:ext cx="1382" cy="1410"/>
            </a:xfrm>
            <a:prstGeom prst="rect">
              <a:avLst/>
            </a:prstGeom>
            <a:solidFill>
              <a:srgbClr val="91A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77" name="Rectangle 1189" hidden="1"/>
            <p:cNvSpPr>
              <a:spLocks noChangeArrowheads="1"/>
            </p:cNvSpPr>
            <p:nvPr userDrawn="1"/>
          </p:nvSpPr>
          <p:spPr bwMode="auto">
            <a:xfrm>
              <a:off x="0" y="0"/>
              <a:ext cx="5643" cy="4234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13507" name="TitleBottomBarBW" hidden="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73913" y="6443663"/>
            <a:ext cx="1636712" cy="19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514" name="doc id"/>
          <p:cNvSpPr txBox="1">
            <a:spLocks noChangeArrowheads="1"/>
          </p:cNvSpPr>
          <p:nvPr/>
        </p:nvSpPr>
        <p:spPr bwMode="auto">
          <a:xfrm>
            <a:off x="8442325" y="36513"/>
            <a:ext cx="295275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r"/>
            <a:endParaRPr lang="en-US" sz="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B7AC607-79BA-4BBD-9505-FF1BED50652F}" type="slidenum">
              <a:rPr lang="en-US"/>
              <a:pPr/>
              <a:t>‹#›</a:t>
            </a:fld>
            <a:r>
              <a:rPr lang="en-US"/>
              <a:t> 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80038" y="230188"/>
            <a:ext cx="1752600" cy="29432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9063" y="230188"/>
            <a:ext cx="5108575" cy="29432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B14BB7E-282C-42A8-9E1E-DF928190393C}" type="slidenum">
              <a:rPr lang="en-US"/>
              <a:pPr/>
              <a:t>‹#›</a:t>
            </a:fld>
            <a:r>
              <a:rPr lang="en-US"/>
              <a:t> 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FE721DA-D0A4-499A-A0C7-46EE86922105}" type="slidenum">
              <a:rPr lang="en-US"/>
              <a:pPr/>
              <a:t>‹#›</a:t>
            </a:fld>
            <a:r>
              <a:rPr lang="en-US"/>
              <a:t> 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025" y="4319588"/>
            <a:ext cx="7616825" cy="133508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025" y="2849563"/>
            <a:ext cx="7616825" cy="147002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A049DA4-AC2D-4D90-8E95-8C8787803F11}" type="slidenum">
              <a:rPr lang="en-US"/>
              <a:pPr/>
              <a:t>‹#›</a:t>
            </a:fld>
            <a:r>
              <a:rPr lang="en-US"/>
              <a:t> 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52563" y="1951038"/>
            <a:ext cx="2074862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79825" y="1951038"/>
            <a:ext cx="2074863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942E02E-3023-40BC-88DE-60A16326996C}" type="slidenum">
              <a:rPr lang="en-US"/>
              <a:pPr/>
              <a:t>‹#›</a:t>
            </a:fld>
            <a:r>
              <a:rPr lang="en-US"/>
              <a:t> 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675" y="269875"/>
            <a:ext cx="8066088" cy="11191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7675" y="1504950"/>
            <a:ext cx="3959225" cy="6270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7675" y="2132013"/>
            <a:ext cx="3959225" cy="38719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52950" y="1504950"/>
            <a:ext cx="3960813" cy="6270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52950" y="2132013"/>
            <a:ext cx="3960813" cy="38719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57F02C0-E34C-4C0A-BFC5-9AD8389B73D5}" type="slidenum">
              <a:rPr lang="en-US"/>
              <a:pPr/>
              <a:t>‹#›</a:t>
            </a:fld>
            <a:r>
              <a:rPr lang="en-US"/>
              <a:t> 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F2F9380-4E7F-4296-8095-AD4F67CFC749}" type="slidenum">
              <a:rPr lang="en-US"/>
              <a:pPr/>
              <a:t>‹#›</a:t>
            </a:fld>
            <a:r>
              <a:rPr lang="en-US"/>
              <a:t> 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1C86DBB-856D-4C96-9246-4DE139A0F947}" type="slidenum">
              <a:rPr lang="en-US"/>
              <a:pPr/>
              <a:t>‹#›</a:t>
            </a:fld>
            <a:r>
              <a:rPr lang="en-US"/>
              <a:t> 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675" y="268288"/>
            <a:ext cx="2947988" cy="11382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3613" y="268288"/>
            <a:ext cx="5010150" cy="57356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7675" y="1406525"/>
            <a:ext cx="2947988" cy="45974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D791959-97BC-4FFF-8FB2-30B4198F13D5}" type="slidenum">
              <a:rPr lang="en-US"/>
              <a:pPr/>
              <a:t>‹#›</a:t>
            </a:fld>
            <a:r>
              <a:rPr lang="en-US"/>
              <a:t> 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5775" y="4705350"/>
            <a:ext cx="5376863" cy="5556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55775" y="600075"/>
            <a:ext cx="5376863" cy="40338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55775" y="5260975"/>
            <a:ext cx="5376863" cy="7889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C3809B0-BDA2-4A40-8D6A-DA4AA55AC11E}" type="slidenum">
              <a:rPr lang="en-US"/>
              <a:pPr/>
              <a:t>‹#›</a:t>
            </a:fld>
            <a:r>
              <a:rPr lang="en-US"/>
              <a:t> 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McK 2. Slide Title"/>
          <p:cNvSpPr>
            <a:spLocks noGrp="1" noChangeArrowheads="1"/>
          </p:cNvSpPr>
          <p:nvPr>
            <p:ph type="title"/>
          </p:nvPr>
        </p:nvSpPr>
        <p:spPr bwMode="auto">
          <a:xfrm>
            <a:off x="119063" y="230188"/>
            <a:ext cx="701357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76" name="McK 1. On-page tracker" hidden="1"/>
          <p:cNvSpPr>
            <a:spLocks noChangeArrowheads="1"/>
          </p:cNvSpPr>
          <p:nvPr/>
        </p:nvSpPr>
        <p:spPr bwMode="auto">
          <a:xfrm>
            <a:off x="119063" y="26988"/>
            <a:ext cx="850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rgbClr val="808080"/>
                </a:solidFill>
              </a:rPr>
              <a:t>TRACKER</a:t>
            </a:r>
          </a:p>
        </p:txBody>
      </p:sp>
      <p:sp>
        <p:nvSpPr>
          <p:cNvPr id="1032" name="McK 3. Unit of measure" hidden="1"/>
          <p:cNvSpPr txBox="1">
            <a:spLocks noChangeArrowheads="1"/>
          </p:cNvSpPr>
          <p:nvPr/>
        </p:nvSpPr>
        <p:spPr bwMode="auto">
          <a:xfrm>
            <a:off x="119063" y="531813"/>
            <a:ext cx="365601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defTabSz="895350"/>
            <a:r>
              <a:rPr lang="en-US" sz="1400">
                <a:solidFill>
                  <a:srgbClr val="808080"/>
                </a:solidFill>
              </a:rPr>
              <a:t>Unit of measure</a:t>
            </a:r>
          </a:p>
        </p:txBody>
      </p:sp>
      <p:grpSp>
        <p:nvGrpSpPr>
          <p:cNvPr id="1407" name="McK Slide Elements"/>
          <p:cNvGrpSpPr>
            <a:grpSpLocks/>
          </p:cNvGrpSpPr>
          <p:nvPr/>
        </p:nvGrpSpPr>
        <p:grpSpPr bwMode="auto">
          <a:xfrm>
            <a:off x="119063" y="6080125"/>
            <a:ext cx="8548687" cy="508000"/>
            <a:chOff x="75" y="3830"/>
            <a:chExt cx="5385" cy="320"/>
          </a:xfrm>
        </p:grpSpPr>
        <p:sp>
          <p:nvSpPr>
            <p:cNvPr id="1151" name="McK 4. Footnote" hidden="1"/>
            <p:cNvSpPr txBox="1">
              <a:spLocks noChangeArrowheads="1"/>
            </p:cNvSpPr>
            <p:nvPr userDrawn="1"/>
          </p:nvSpPr>
          <p:spPr bwMode="auto">
            <a:xfrm>
              <a:off x="75" y="3830"/>
              <a:ext cx="5385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>
              <a:spAutoFit/>
            </a:bodyPr>
            <a:lstStyle/>
            <a:p>
              <a:pPr marL="104775" indent="-104775" defTabSz="895350"/>
              <a:r>
                <a:rPr lang="en-US"/>
                <a:t>1 Footnote</a:t>
              </a:r>
            </a:p>
          </p:txBody>
        </p:sp>
        <p:sp>
          <p:nvSpPr>
            <p:cNvPr id="1154" name="McK 5. Source" hidden="1"/>
            <p:cNvSpPr>
              <a:spLocks noChangeArrowheads="1"/>
            </p:cNvSpPr>
            <p:nvPr userDrawn="1"/>
          </p:nvSpPr>
          <p:spPr bwMode="auto">
            <a:xfrm>
              <a:off x="75" y="4054"/>
              <a:ext cx="4323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marL="609600" indent="-609600" defTabSz="895350">
                <a:tabLst>
                  <a:tab pos="612775" algn="l"/>
                </a:tabLst>
              </a:pPr>
              <a:r>
                <a:rPr lang="en-US">
                  <a:solidFill>
                    <a:srgbClr val="000000"/>
                  </a:solidFill>
                </a:rPr>
                <a:t>SOURCE: Source</a:t>
              </a:r>
            </a:p>
          </p:txBody>
        </p:sp>
      </p:grpSp>
      <p:grpSp>
        <p:nvGrpSpPr>
          <p:cNvPr id="1303" name="ACET" hidden="1"/>
          <p:cNvGrpSpPr>
            <a:grpSpLocks/>
          </p:cNvGrpSpPr>
          <p:nvPr/>
        </p:nvGrpSpPr>
        <p:grpSpPr bwMode="auto">
          <a:xfrm>
            <a:off x="1452563" y="1127125"/>
            <a:ext cx="4264025" cy="508000"/>
            <a:chOff x="915" y="710"/>
            <a:chExt cx="2686" cy="320"/>
          </a:xfrm>
        </p:grpSpPr>
        <p:cxnSp>
          <p:nvCxnSpPr>
            <p:cNvPr id="1273" name="AutoShape 249" hidden="1"/>
            <p:cNvCxnSpPr>
              <a:cxnSpLocks noChangeShapeType="1"/>
              <a:stCxn id="1274" idx="4"/>
              <a:endCxn id="1274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</p:cxnSp>
        <p:sp>
          <p:nvSpPr>
            <p:cNvPr id="1274" name="AutoShape 250" hidden="1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18288" anchor="b">
              <a:spAutoFit/>
            </a:bodyPr>
            <a:lstStyle/>
            <a:p>
              <a:r>
                <a:rPr lang="en-US" sz="1600" b="1"/>
                <a:t>Title</a:t>
              </a:r>
            </a:p>
            <a:p>
              <a:r>
                <a:rPr lang="en-US" sz="160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1304" name="Rectangle 28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45513" y="6435725"/>
            <a:ext cx="19526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28A8336B-AF93-4B2A-A94C-00D8D89AC1DB}" type="slidenum">
              <a:rPr lang="en-US"/>
              <a:pPr/>
              <a:t>‹#›</a:t>
            </a:fld>
            <a:r>
              <a:rPr lang="en-US"/>
              <a:t> </a:t>
            </a:r>
          </a:p>
        </p:txBody>
      </p:sp>
      <p:sp>
        <p:nvSpPr>
          <p:cNvPr id="1308" name="Working Draft" hidden="1"/>
          <p:cNvSpPr txBox="1">
            <a:spLocks noChangeArrowheads="1"/>
          </p:cNvSpPr>
          <p:nvPr/>
        </p:nvSpPr>
        <p:spPr bwMode="auto">
          <a:xfrm rot="5400000">
            <a:off x="7925778" y="2772440"/>
            <a:ext cx="1931619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600" smtClean="0"/>
              <a:t>Last Modified 8/24/2012 9:49 AM Central Standard Time</a:t>
            </a:r>
            <a:endParaRPr lang="en-US" sz="1600"/>
          </a:p>
        </p:txBody>
      </p:sp>
      <p:sp>
        <p:nvSpPr>
          <p:cNvPr id="1309" name="Printed" hidden="1"/>
          <p:cNvSpPr txBox="1">
            <a:spLocks noChangeArrowheads="1"/>
          </p:cNvSpPr>
          <p:nvPr/>
        </p:nvSpPr>
        <p:spPr bwMode="auto">
          <a:xfrm rot="5400000">
            <a:off x="8033179" y="3851940"/>
            <a:ext cx="1716817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600" smtClean="0"/>
              <a:t>Printed 7/30/2012 8:35 AM Central Standard Time</a:t>
            </a:r>
            <a:endParaRPr lang="en-US" sz="1600"/>
          </a:p>
        </p:txBody>
      </p:sp>
      <p:sp>
        <p:nvSpPr>
          <p:cNvPr id="1310" name="Rectangle 28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52563" y="1951038"/>
            <a:ext cx="4302125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19" name="doc id"/>
          <p:cNvSpPr>
            <a:spLocks noChangeArrowheads="1"/>
          </p:cNvSpPr>
          <p:nvPr/>
        </p:nvSpPr>
        <p:spPr bwMode="auto">
          <a:xfrm>
            <a:off x="8081963" y="36513"/>
            <a:ext cx="657225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r" defTabSz="895350"/>
            <a:endParaRPr lang="en-US" sz="800">
              <a:solidFill>
                <a:srgbClr val="000000"/>
              </a:solidFill>
            </a:endParaRPr>
          </a:p>
        </p:txBody>
      </p:sp>
      <p:pic>
        <p:nvPicPr>
          <p:cNvPr id="1323" name="Picture 299" descr="southwest"/>
          <p:cNvPicPr>
            <a:picLocks noChangeAspect="1" noChangeArrowheads="1"/>
          </p:cNvPicPr>
          <p:nvPr/>
        </p:nvPicPr>
        <p:blipFill>
          <a:blip r:embed="rId13"/>
          <a:srcRect l="6773" r="11230" b="25896"/>
          <a:stretch>
            <a:fillRect/>
          </a:stretch>
        </p:blipFill>
        <p:spPr bwMode="gray">
          <a:xfrm>
            <a:off x="7408863" y="223838"/>
            <a:ext cx="1323975" cy="38735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895350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895350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895350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895350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895350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57200" algn="l" defTabSz="895350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14400" algn="l" defTabSz="895350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71600" algn="l" defTabSz="895350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28800" algn="l" defTabSz="895350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algn="l" defTabSz="895350" rtl="0" fontAlgn="base">
        <a:spcBef>
          <a:spcPct val="0"/>
        </a:spcBef>
        <a:spcAft>
          <a:spcPct val="0"/>
        </a:spcAft>
        <a:buClr>
          <a:schemeClr val="tx2"/>
        </a:buClr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193675" indent="-192088" algn="l" defTabSz="895350" rtl="0" fontAlgn="base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charset="0"/>
        <a:buChar char="▪"/>
        <a:defRPr sz="1600">
          <a:solidFill>
            <a:schemeClr val="tx1"/>
          </a:solidFill>
          <a:latin typeface="+mn-lt"/>
        </a:defRPr>
      </a:lvl2pPr>
      <a:lvl3pPr marL="457200" indent="-261938" algn="l" defTabSz="895350" rtl="0" fontAlgn="base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600">
          <a:solidFill>
            <a:schemeClr val="tx1"/>
          </a:solidFill>
          <a:latin typeface="+mn-lt"/>
        </a:defRPr>
      </a:lvl3pPr>
      <a:lvl4pPr marL="614363" indent="-155575" algn="l" defTabSz="895350" rtl="0" fontAlgn="base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▫"/>
        <a:defRPr sz="1600">
          <a:solidFill>
            <a:schemeClr val="tx1"/>
          </a:solidFill>
          <a:latin typeface="+mn-lt"/>
        </a:defRPr>
      </a:lvl4pPr>
      <a:lvl5pPr marL="746125" indent="-130175" algn="l" defTabSz="895350" rtl="0" fontAlgn="base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5pPr>
      <a:lvl6pPr marL="1203325" indent="-130175" algn="l" defTabSz="895350" rtl="0" fontAlgn="base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6pPr>
      <a:lvl7pPr marL="1660525" indent="-130175" algn="l" defTabSz="895350" rtl="0" fontAlgn="base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7pPr>
      <a:lvl8pPr marL="2117725" indent="-130175" algn="l" defTabSz="895350" rtl="0" fontAlgn="base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8pPr>
      <a:lvl9pPr marL="2574925" indent="-130175" algn="l" defTabSz="895350" rtl="0" fontAlgn="base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4.xml"/><Relationship Id="rId7" Type="http://schemas.openxmlformats.org/officeDocument/2006/relationships/notesSlide" Target="../notesSlides/notesSlide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6.xml"/><Relationship Id="rId4" Type="http://schemas.openxmlformats.org/officeDocument/2006/relationships/tags" Target="../tags/tag5.xml"/><Relationship Id="rId9" Type="http://schemas.openxmlformats.org/officeDocument/2006/relationships/image" Target="../media/image1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329.xml"/><Relationship Id="rId2" Type="http://schemas.openxmlformats.org/officeDocument/2006/relationships/tags" Target="../tags/tag328.xml"/><Relationship Id="rId1" Type="http://schemas.openxmlformats.org/officeDocument/2006/relationships/tags" Target="../tags/tag327.xml"/><Relationship Id="rId5" Type="http://schemas.openxmlformats.org/officeDocument/2006/relationships/image" Target="../media/image24.emf"/><Relationship Id="rId4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332.xml"/><Relationship Id="rId2" Type="http://schemas.openxmlformats.org/officeDocument/2006/relationships/tags" Target="../tags/tag331.xml"/><Relationship Id="rId1" Type="http://schemas.openxmlformats.org/officeDocument/2006/relationships/tags" Target="../tags/tag330.xml"/><Relationship Id="rId5" Type="http://schemas.openxmlformats.org/officeDocument/2006/relationships/chart" Target="../charts/chart1.xml"/><Relationship Id="rId4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335.xml"/><Relationship Id="rId2" Type="http://schemas.openxmlformats.org/officeDocument/2006/relationships/tags" Target="../tags/tag334.xml"/><Relationship Id="rId1" Type="http://schemas.openxmlformats.org/officeDocument/2006/relationships/tags" Target="../tags/tag333.xml"/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3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343.xml"/><Relationship Id="rId13" Type="http://schemas.openxmlformats.org/officeDocument/2006/relationships/tags" Target="../tags/tag348.xml"/><Relationship Id="rId18" Type="http://schemas.openxmlformats.org/officeDocument/2006/relationships/tags" Target="../tags/tag353.xml"/><Relationship Id="rId26" Type="http://schemas.openxmlformats.org/officeDocument/2006/relationships/tags" Target="../tags/tag361.xml"/><Relationship Id="rId3" Type="http://schemas.openxmlformats.org/officeDocument/2006/relationships/tags" Target="../tags/tag338.xml"/><Relationship Id="rId21" Type="http://schemas.openxmlformats.org/officeDocument/2006/relationships/tags" Target="../tags/tag356.xml"/><Relationship Id="rId34" Type="http://schemas.openxmlformats.org/officeDocument/2006/relationships/oleObject" Target="../embeddings/oleObject9.bin"/><Relationship Id="rId7" Type="http://schemas.openxmlformats.org/officeDocument/2006/relationships/tags" Target="../tags/tag342.xml"/><Relationship Id="rId12" Type="http://schemas.openxmlformats.org/officeDocument/2006/relationships/tags" Target="../tags/tag347.xml"/><Relationship Id="rId17" Type="http://schemas.openxmlformats.org/officeDocument/2006/relationships/tags" Target="../tags/tag352.xml"/><Relationship Id="rId25" Type="http://schemas.openxmlformats.org/officeDocument/2006/relationships/tags" Target="../tags/tag360.xml"/><Relationship Id="rId33" Type="http://schemas.openxmlformats.org/officeDocument/2006/relationships/image" Target="../media/image25.emf"/><Relationship Id="rId2" Type="http://schemas.openxmlformats.org/officeDocument/2006/relationships/tags" Target="../tags/tag337.xml"/><Relationship Id="rId16" Type="http://schemas.openxmlformats.org/officeDocument/2006/relationships/tags" Target="../tags/tag351.xml"/><Relationship Id="rId20" Type="http://schemas.openxmlformats.org/officeDocument/2006/relationships/tags" Target="../tags/tag355.xml"/><Relationship Id="rId29" Type="http://schemas.openxmlformats.org/officeDocument/2006/relationships/tags" Target="../tags/tag364.xml"/><Relationship Id="rId1" Type="http://schemas.openxmlformats.org/officeDocument/2006/relationships/vmlDrawing" Target="../drawings/vmlDrawing5.vml"/><Relationship Id="rId6" Type="http://schemas.openxmlformats.org/officeDocument/2006/relationships/tags" Target="../tags/tag341.xml"/><Relationship Id="rId11" Type="http://schemas.openxmlformats.org/officeDocument/2006/relationships/tags" Target="../tags/tag346.xml"/><Relationship Id="rId24" Type="http://schemas.openxmlformats.org/officeDocument/2006/relationships/tags" Target="../tags/tag359.xml"/><Relationship Id="rId32" Type="http://schemas.openxmlformats.org/officeDocument/2006/relationships/oleObject" Target="../embeddings/oleObject8.bin"/><Relationship Id="rId5" Type="http://schemas.openxmlformats.org/officeDocument/2006/relationships/tags" Target="../tags/tag340.xml"/><Relationship Id="rId15" Type="http://schemas.openxmlformats.org/officeDocument/2006/relationships/tags" Target="../tags/tag350.xml"/><Relationship Id="rId23" Type="http://schemas.openxmlformats.org/officeDocument/2006/relationships/tags" Target="../tags/tag358.xml"/><Relationship Id="rId28" Type="http://schemas.openxmlformats.org/officeDocument/2006/relationships/tags" Target="../tags/tag363.xml"/><Relationship Id="rId10" Type="http://schemas.openxmlformats.org/officeDocument/2006/relationships/tags" Target="../tags/tag345.xml"/><Relationship Id="rId19" Type="http://schemas.openxmlformats.org/officeDocument/2006/relationships/tags" Target="../tags/tag354.xml"/><Relationship Id="rId31" Type="http://schemas.openxmlformats.org/officeDocument/2006/relationships/slideLayout" Target="../slideLayouts/slideLayout6.xml"/><Relationship Id="rId4" Type="http://schemas.openxmlformats.org/officeDocument/2006/relationships/tags" Target="../tags/tag339.xml"/><Relationship Id="rId9" Type="http://schemas.openxmlformats.org/officeDocument/2006/relationships/tags" Target="../tags/tag344.xml"/><Relationship Id="rId14" Type="http://schemas.openxmlformats.org/officeDocument/2006/relationships/tags" Target="../tags/tag349.xml"/><Relationship Id="rId22" Type="http://schemas.openxmlformats.org/officeDocument/2006/relationships/tags" Target="../tags/tag357.xml"/><Relationship Id="rId27" Type="http://schemas.openxmlformats.org/officeDocument/2006/relationships/tags" Target="../tags/tag362.xml"/><Relationship Id="rId30" Type="http://schemas.openxmlformats.org/officeDocument/2006/relationships/tags" Target="../tags/tag365.xml"/><Relationship Id="rId35" Type="http://schemas.openxmlformats.org/officeDocument/2006/relationships/image" Target="../media/image26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373.xml"/><Relationship Id="rId13" Type="http://schemas.openxmlformats.org/officeDocument/2006/relationships/tags" Target="../tags/tag378.xml"/><Relationship Id="rId18" Type="http://schemas.openxmlformats.org/officeDocument/2006/relationships/tags" Target="../tags/tag383.xml"/><Relationship Id="rId3" Type="http://schemas.openxmlformats.org/officeDocument/2006/relationships/tags" Target="../tags/tag368.xml"/><Relationship Id="rId21" Type="http://schemas.openxmlformats.org/officeDocument/2006/relationships/tags" Target="../tags/tag386.xml"/><Relationship Id="rId7" Type="http://schemas.openxmlformats.org/officeDocument/2006/relationships/tags" Target="../tags/tag372.xml"/><Relationship Id="rId12" Type="http://schemas.openxmlformats.org/officeDocument/2006/relationships/tags" Target="../tags/tag377.xml"/><Relationship Id="rId17" Type="http://schemas.openxmlformats.org/officeDocument/2006/relationships/tags" Target="../tags/tag382.xml"/><Relationship Id="rId2" Type="http://schemas.openxmlformats.org/officeDocument/2006/relationships/tags" Target="../tags/tag367.xml"/><Relationship Id="rId16" Type="http://schemas.openxmlformats.org/officeDocument/2006/relationships/tags" Target="../tags/tag381.xml"/><Relationship Id="rId20" Type="http://schemas.openxmlformats.org/officeDocument/2006/relationships/tags" Target="../tags/tag385.xml"/><Relationship Id="rId1" Type="http://schemas.openxmlformats.org/officeDocument/2006/relationships/tags" Target="../tags/tag366.xml"/><Relationship Id="rId6" Type="http://schemas.openxmlformats.org/officeDocument/2006/relationships/tags" Target="../tags/tag371.xml"/><Relationship Id="rId11" Type="http://schemas.openxmlformats.org/officeDocument/2006/relationships/tags" Target="../tags/tag376.xml"/><Relationship Id="rId24" Type="http://schemas.openxmlformats.org/officeDocument/2006/relationships/image" Target="../media/image27.png"/><Relationship Id="rId5" Type="http://schemas.openxmlformats.org/officeDocument/2006/relationships/tags" Target="../tags/tag370.xml"/><Relationship Id="rId15" Type="http://schemas.openxmlformats.org/officeDocument/2006/relationships/tags" Target="../tags/tag380.xml"/><Relationship Id="rId23" Type="http://schemas.openxmlformats.org/officeDocument/2006/relationships/notesSlide" Target="../notesSlides/notesSlide5.xml"/><Relationship Id="rId10" Type="http://schemas.openxmlformats.org/officeDocument/2006/relationships/tags" Target="../tags/tag375.xml"/><Relationship Id="rId19" Type="http://schemas.openxmlformats.org/officeDocument/2006/relationships/tags" Target="../tags/tag384.xml"/><Relationship Id="rId4" Type="http://schemas.openxmlformats.org/officeDocument/2006/relationships/tags" Target="../tags/tag369.xml"/><Relationship Id="rId9" Type="http://schemas.openxmlformats.org/officeDocument/2006/relationships/tags" Target="../tags/tag374.xml"/><Relationship Id="rId14" Type="http://schemas.openxmlformats.org/officeDocument/2006/relationships/tags" Target="../tags/tag379.xml"/><Relationship Id="rId22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394.xml"/><Relationship Id="rId13" Type="http://schemas.openxmlformats.org/officeDocument/2006/relationships/tags" Target="../tags/tag399.xml"/><Relationship Id="rId18" Type="http://schemas.openxmlformats.org/officeDocument/2006/relationships/slideLayout" Target="../slideLayouts/slideLayout6.xml"/><Relationship Id="rId3" Type="http://schemas.openxmlformats.org/officeDocument/2006/relationships/tags" Target="../tags/tag389.xml"/><Relationship Id="rId7" Type="http://schemas.openxmlformats.org/officeDocument/2006/relationships/tags" Target="../tags/tag393.xml"/><Relationship Id="rId12" Type="http://schemas.openxmlformats.org/officeDocument/2006/relationships/tags" Target="../tags/tag398.xml"/><Relationship Id="rId17" Type="http://schemas.openxmlformats.org/officeDocument/2006/relationships/tags" Target="../tags/tag403.xml"/><Relationship Id="rId2" Type="http://schemas.openxmlformats.org/officeDocument/2006/relationships/tags" Target="../tags/tag388.xml"/><Relationship Id="rId16" Type="http://schemas.openxmlformats.org/officeDocument/2006/relationships/tags" Target="../tags/tag402.xml"/><Relationship Id="rId20" Type="http://schemas.openxmlformats.org/officeDocument/2006/relationships/image" Target="../media/image28.png"/><Relationship Id="rId1" Type="http://schemas.openxmlformats.org/officeDocument/2006/relationships/tags" Target="../tags/tag387.xml"/><Relationship Id="rId6" Type="http://schemas.openxmlformats.org/officeDocument/2006/relationships/tags" Target="../tags/tag392.xml"/><Relationship Id="rId11" Type="http://schemas.openxmlformats.org/officeDocument/2006/relationships/tags" Target="../tags/tag397.xml"/><Relationship Id="rId5" Type="http://schemas.openxmlformats.org/officeDocument/2006/relationships/tags" Target="../tags/tag391.xml"/><Relationship Id="rId15" Type="http://schemas.openxmlformats.org/officeDocument/2006/relationships/tags" Target="../tags/tag401.xml"/><Relationship Id="rId10" Type="http://schemas.openxmlformats.org/officeDocument/2006/relationships/tags" Target="../tags/tag396.xml"/><Relationship Id="rId19" Type="http://schemas.openxmlformats.org/officeDocument/2006/relationships/notesSlide" Target="../notesSlides/notesSlide6.xml"/><Relationship Id="rId4" Type="http://schemas.openxmlformats.org/officeDocument/2006/relationships/tags" Target="../tags/tag390.xml"/><Relationship Id="rId9" Type="http://schemas.openxmlformats.org/officeDocument/2006/relationships/tags" Target="../tags/tag395.xml"/><Relationship Id="rId14" Type="http://schemas.openxmlformats.org/officeDocument/2006/relationships/tags" Target="../tags/tag400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411.xml"/><Relationship Id="rId3" Type="http://schemas.openxmlformats.org/officeDocument/2006/relationships/tags" Target="../tags/tag406.xml"/><Relationship Id="rId7" Type="http://schemas.openxmlformats.org/officeDocument/2006/relationships/tags" Target="../tags/tag410.xml"/><Relationship Id="rId2" Type="http://schemas.openxmlformats.org/officeDocument/2006/relationships/tags" Target="../tags/tag405.xml"/><Relationship Id="rId1" Type="http://schemas.openxmlformats.org/officeDocument/2006/relationships/tags" Target="../tags/tag404.xml"/><Relationship Id="rId6" Type="http://schemas.openxmlformats.org/officeDocument/2006/relationships/tags" Target="../tags/tag409.xml"/><Relationship Id="rId5" Type="http://schemas.openxmlformats.org/officeDocument/2006/relationships/tags" Target="../tags/tag408.xml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407.xml"/><Relationship Id="rId9" Type="http://schemas.openxmlformats.org/officeDocument/2006/relationships/tags" Target="../tags/tag4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6" Type="http://schemas.openxmlformats.org/officeDocument/2006/relationships/tags" Target="../tags/tag437.xml"/><Relationship Id="rId117" Type="http://schemas.openxmlformats.org/officeDocument/2006/relationships/tags" Target="../tags/tag528.xml"/><Relationship Id="rId21" Type="http://schemas.openxmlformats.org/officeDocument/2006/relationships/tags" Target="../tags/tag432.xml"/><Relationship Id="rId42" Type="http://schemas.openxmlformats.org/officeDocument/2006/relationships/tags" Target="../tags/tag453.xml"/><Relationship Id="rId47" Type="http://schemas.openxmlformats.org/officeDocument/2006/relationships/tags" Target="../tags/tag458.xml"/><Relationship Id="rId63" Type="http://schemas.openxmlformats.org/officeDocument/2006/relationships/tags" Target="../tags/tag474.xml"/><Relationship Id="rId68" Type="http://schemas.openxmlformats.org/officeDocument/2006/relationships/tags" Target="../tags/tag479.xml"/><Relationship Id="rId84" Type="http://schemas.openxmlformats.org/officeDocument/2006/relationships/tags" Target="../tags/tag495.xml"/><Relationship Id="rId89" Type="http://schemas.openxmlformats.org/officeDocument/2006/relationships/tags" Target="../tags/tag500.xml"/><Relationship Id="rId112" Type="http://schemas.openxmlformats.org/officeDocument/2006/relationships/tags" Target="../tags/tag523.xml"/><Relationship Id="rId133" Type="http://schemas.openxmlformats.org/officeDocument/2006/relationships/image" Target="../media/image29.emf"/><Relationship Id="rId16" Type="http://schemas.openxmlformats.org/officeDocument/2006/relationships/tags" Target="../tags/tag427.xml"/><Relationship Id="rId107" Type="http://schemas.openxmlformats.org/officeDocument/2006/relationships/tags" Target="../tags/tag518.xml"/><Relationship Id="rId11" Type="http://schemas.openxmlformats.org/officeDocument/2006/relationships/tags" Target="../tags/tag422.xml"/><Relationship Id="rId32" Type="http://schemas.openxmlformats.org/officeDocument/2006/relationships/tags" Target="../tags/tag443.xml"/><Relationship Id="rId37" Type="http://schemas.openxmlformats.org/officeDocument/2006/relationships/tags" Target="../tags/tag448.xml"/><Relationship Id="rId53" Type="http://schemas.openxmlformats.org/officeDocument/2006/relationships/tags" Target="../tags/tag464.xml"/><Relationship Id="rId58" Type="http://schemas.openxmlformats.org/officeDocument/2006/relationships/tags" Target="../tags/tag469.xml"/><Relationship Id="rId74" Type="http://schemas.openxmlformats.org/officeDocument/2006/relationships/tags" Target="../tags/tag485.xml"/><Relationship Id="rId79" Type="http://schemas.openxmlformats.org/officeDocument/2006/relationships/tags" Target="../tags/tag490.xml"/><Relationship Id="rId102" Type="http://schemas.openxmlformats.org/officeDocument/2006/relationships/tags" Target="../tags/tag513.xml"/><Relationship Id="rId123" Type="http://schemas.openxmlformats.org/officeDocument/2006/relationships/tags" Target="../tags/tag534.xml"/><Relationship Id="rId128" Type="http://schemas.openxmlformats.org/officeDocument/2006/relationships/tags" Target="../tags/tag539.xml"/><Relationship Id="rId5" Type="http://schemas.openxmlformats.org/officeDocument/2006/relationships/tags" Target="../tags/tag416.xml"/><Relationship Id="rId90" Type="http://schemas.openxmlformats.org/officeDocument/2006/relationships/tags" Target="../tags/tag501.xml"/><Relationship Id="rId95" Type="http://schemas.openxmlformats.org/officeDocument/2006/relationships/tags" Target="../tags/tag506.xml"/><Relationship Id="rId14" Type="http://schemas.openxmlformats.org/officeDocument/2006/relationships/tags" Target="../tags/tag425.xml"/><Relationship Id="rId22" Type="http://schemas.openxmlformats.org/officeDocument/2006/relationships/tags" Target="../tags/tag433.xml"/><Relationship Id="rId27" Type="http://schemas.openxmlformats.org/officeDocument/2006/relationships/tags" Target="../tags/tag438.xml"/><Relationship Id="rId30" Type="http://schemas.openxmlformats.org/officeDocument/2006/relationships/tags" Target="../tags/tag441.xml"/><Relationship Id="rId35" Type="http://schemas.openxmlformats.org/officeDocument/2006/relationships/tags" Target="../tags/tag446.xml"/><Relationship Id="rId43" Type="http://schemas.openxmlformats.org/officeDocument/2006/relationships/tags" Target="../tags/tag454.xml"/><Relationship Id="rId48" Type="http://schemas.openxmlformats.org/officeDocument/2006/relationships/tags" Target="../tags/tag459.xml"/><Relationship Id="rId56" Type="http://schemas.openxmlformats.org/officeDocument/2006/relationships/tags" Target="../tags/tag467.xml"/><Relationship Id="rId64" Type="http://schemas.openxmlformats.org/officeDocument/2006/relationships/tags" Target="../tags/tag475.xml"/><Relationship Id="rId69" Type="http://schemas.openxmlformats.org/officeDocument/2006/relationships/tags" Target="../tags/tag480.xml"/><Relationship Id="rId77" Type="http://schemas.openxmlformats.org/officeDocument/2006/relationships/tags" Target="../tags/tag488.xml"/><Relationship Id="rId100" Type="http://schemas.openxmlformats.org/officeDocument/2006/relationships/tags" Target="../tags/tag511.xml"/><Relationship Id="rId105" Type="http://schemas.openxmlformats.org/officeDocument/2006/relationships/tags" Target="../tags/tag516.xml"/><Relationship Id="rId113" Type="http://schemas.openxmlformats.org/officeDocument/2006/relationships/tags" Target="../tags/tag524.xml"/><Relationship Id="rId118" Type="http://schemas.openxmlformats.org/officeDocument/2006/relationships/tags" Target="../tags/tag529.xml"/><Relationship Id="rId126" Type="http://schemas.openxmlformats.org/officeDocument/2006/relationships/tags" Target="../tags/tag537.xml"/><Relationship Id="rId8" Type="http://schemas.openxmlformats.org/officeDocument/2006/relationships/tags" Target="../tags/tag419.xml"/><Relationship Id="rId51" Type="http://schemas.openxmlformats.org/officeDocument/2006/relationships/tags" Target="../tags/tag462.xml"/><Relationship Id="rId72" Type="http://schemas.openxmlformats.org/officeDocument/2006/relationships/tags" Target="../tags/tag483.xml"/><Relationship Id="rId80" Type="http://schemas.openxmlformats.org/officeDocument/2006/relationships/tags" Target="../tags/tag491.xml"/><Relationship Id="rId85" Type="http://schemas.openxmlformats.org/officeDocument/2006/relationships/tags" Target="../tags/tag496.xml"/><Relationship Id="rId93" Type="http://schemas.openxmlformats.org/officeDocument/2006/relationships/tags" Target="../tags/tag504.xml"/><Relationship Id="rId98" Type="http://schemas.openxmlformats.org/officeDocument/2006/relationships/tags" Target="../tags/tag509.xml"/><Relationship Id="rId121" Type="http://schemas.openxmlformats.org/officeDocument/2006/relationships/tags" Target="../tags/tag532.xml"/><Relationship Id="rId3" Type="http://schemas.openxmlformats.org/officeDocument/2006/relationships/tags" Target="../tags/tag414.xml"/><Relationship Id="rId12" Type="http://schemas.openxmlformats.org/officeDocument/2006/relationships/tags" Target="../tags/tag423.xml"/><Relationship Id="rId17" Type="http://schemas.openxmlformats.org/officeDocument/2006/relationships/tags" Target="../tags/tag428.xml"/><Relationship Id="rId25" Type="http://schemas.openxmlformats.org/officeDocument/2006/relationships/tags" Target="../tags/tag436.xml"/><Relationship Id="rId33" Type="http://schemas.openxmlformats.org/officeDocument/2006/relationships/tags" Target="../tags/tag444.xml"/><Relationship Id="rId38" Type="http://schemas.openxmlformats.org/officeDocument/2006/relationships/tags" Target="../tags/tag449.xml"/><Relationship Id="rId46" Type="http://schemas.openxmlformats.org/officeDocument/2006/relationships/tags" Target="../tags/tag457.xml"/><Relationship Id="rId59" Type="http://schemas.openxmlformats.org/officeDocument/2006/relationships/tags" Target="../tags/tag470.xml"/><Relationship Id="rId67" Type="http://schemas.openxmlformats.org/officeDocument/2006/relationships/tags" Target="../tags/tag478.xml"/><Relationship Id="rId103" Type="http://schemas.openxmlformats.org/officeDocument/2006/relationships/tags" Target="../tags/tag514.xml"/><Relationship Id="rId108" Type="http://schemas.openxmlformats.org/officeDocument/2006/relationships/tags" Target="../tags/tag519.xml"/><Relationship Id="rId116" Type="http://schemas.openxmlformats.org/officeDocument/2006/relationships/tags" Target="../tags/tag527.xml"/><Relationship Id="rId124" Type="http://schemas.openxmlformats.org/officeDocument/2006/relationships/tags" Target="../tags/tag535.xml"/><Relationship Id="rId129" Type="http://schemas.openxmlformats.org/officeDocument/2006/relationships/tags" Target="../tags/tag540.xml"/><Relationship Id="rId20" Type="http://schemas.openxmlformats.org/officeDocument/2006/relationships/tags" Target="../tags/tag431.xml"/><Relationship Id="rId41" Type="http://schemas.openxmlformats.org/officeDocument/2006/relationships/tags" Target="../tags/tag452.xml"/><Relationship Id="rId54" Type="http://schemas.openxmlformats.org/officeDocument/2006/relationships/tags" Target="../tags/tag465.xml"/><Relationship Id="rId62" Type="http://schemas.openxmlformats.org/officeDocument/2006/relationships/tags" Target="../tags/tag473.xml"/><Relationship Id="rId70" Type="http://schemas.openxmlformats.org/officeDocument/2006/relationships/tags" Target="../tags/tag481.xml"/><Relationship Id="rId75" Type="http://schemas.openxmlformats.org/officeDocument/2006/relationships/tags" Target="../tags/tag486.xml"/><Relationship Id="rId83" Type="http://schemas.openxmlformats.org/officeDocument/2006/relationships/tags" Target="../tags/tag494.xml"/><Relationship Id="rId88" Type="http://schemas.openxmlformats.org/officeDocument/2006/relationships/tags" Target="../tags/tag499.xml"/><Relationship Id="rId91" Type="http://schemas.openxmlformats.org/officeDocument/2006/relationships/tags" Target="../tags/tag502.xml"/><Relationship Id="rId96" Type="http://schemas.openxmlformats.org/officeDocument/2006/relationships/tags" Target="../tags/tag507.xml"/><Relationship Id="rId111" Type="http://schemas.openxmlformats.org/officeDocument/2006/relationships/tags" Target="../tags/tag522.xml"/><Relationship Id="rId132" Type="http://schemas.openxmlformats.org/officeDocument/2006/relationships/oleObject" Target="../embeddings/oleObject10.bin"/><Relationship Id="rId1" Type="http://schemas.openxmlformats.org/officeDocument/2006/relationships/vmlDrawing" Target="../drawings/vmlDrawing6.vml"/><Relationship Id="rId6" Type="http://schemas.openxmlformats.org/officeDocument/2006/relationships/tags" Target="../tags/tag417.xml"/><Relationship Id="rId15" Type="http://schemas.openxmlformats.org/officeDocument/2006/relationships/tags" Target="../tags/tag426.xml"/><Relationship Id="rId23" Type="http://schemas.openxmlformats.org/officeDocument/2006/relationships/tags" Target="../tags/tag434.xml"/><Relationship Id="rId28" Type="http://schemas.openxmlformats.org/officeDocument/2006/relationships/tags" Target="../tags/tag439.xml"/><Relationship Id="rId36" Type="http://schemas.openxmlformats.org/officeDocument/2006/relationships/tags" Target="../tags/tag447.xml"/><Relationship Id="rId49" Type="http://schemas.openxmlformats.org/officeDocument/2006/relationships/tags" Target="../tags/tag460.xml"/><Relationship Id="rId57" Type="http://schemas.openxmlformats.org/officeDocument/2006/relationships/tags" Target="../tags/tag468.xml"/><Relationship Id="rId106" Type="http://schemas.openxmlformats.org/officeDocument/2006/relationships/tags" Target="../tags/tag517.xml"/><Relationship Id="rId114" Type="http://schemas.openxmlformats.org/officeDocument/2006/relationships/tags" Target="../tags/tag525.xml"/><Relationship Id="rId119" Type="http://schemas.openxmlformats.org/officeDocument/2006/relationships/tags" Target="../tags/tag530.xml"/><Relationship Id="rId127" Type="http://schemas.openxmlformats.org/officeDocument/2006/relationships/tags" Target="../tags/tag538.xml"/><Relationship Id="rId10" Type="http://schemas.openxmlformats.org/officeDocument/2006/relationships/tags" Target="../tags/tag421.xml"/><Relationship Id="rId31" Type="http://schemas.openxmlformats.org/officeDocument/2006/relationships/tags" Target="../tags/tag442.xml"/><Relationship Id="rId44" Type="http://schemas.openxmlformats.org/officeDocument/2006/relationships/tags" Target="../tags/tag455.xml"/><Relationship Id="rId52" Type="http://schemas.openxmlformats.org/officeDocument/2006/relationships/tags" Target="../tags/tag463.xml"/><Relationship Id="rId60" Type="http://schemas.openxmlformats.org/officeDocument/2006/relationships/tags" Target="../tags/tag471.xml"/><Relationship Id="rId65" Type="http://schemas.openxmlformats.org/officeDocument/2006/relationships/tags" Target="../tags/tag476.xml"/><Relationship Id="rId73" Type="http://schemas.openxmlformats.org/officeDocument/2006/relationships/tags" Target="../tags/tag484.xml"/><Relationship Id="rId78" Type="http://schemas.openxmlformats.org/officeDocument/2006/relationships/tags" Target="../tags/tag489.xml"/><Relationship Id="rId81" Type="http://schemas.openxmlformats.org/officeDocument/2006/relationships/tags" Target="../tags/tag492.xml"/><Relationship Id="rId86" Type="http://schemas.openxmlformats.org/officeDocument/2006/relationships/tags" Target="../tags/tag497.xml"/><Relationship Id="rId94" Type="http://schemas.openxmlformats.org/officeDocument/2006/relationships/tags" Target="../tags/tag505.xml"/><Relationship Id="rId99" Type="http://schemas.openxmlformats.org/officeDocument/2006/relationships/tags" Target="../tags/tag510.xml"/><Relationship Id="rId101" Type="http://schemas.openxmlformats.org/officeDocument/2006/relationships/tags" Target="../tags/tag512.xml"/><Relationship Id="rId122" Type="http://schemas.openxmlformats.org/officeDocument/2006/relationships/tags" Target="../tags/tag533.xml"/><Relationship Id="rId130" Type="http://schemas.openxmlformats.org/officeDocument/2006/relationships/tags" Target="../tags/tag541.xml"/><Relationship Id="rId4" Type="http://schemas.openxmlformats.org/officeDocument/2006/relationships/tags" Target="../tags/tag415.xml"/><Relationship Id="rId9" Type="http://schemas.openxmlformats.org/officeDocument/2006/relationships/tags" Target="../tags/tag420.xml"/><Relationship Id="rId13" Type="http://schemas.openxmlformats.org/officeDocument/2006/relationships/tags" Target="../tags/tag424.xml"/><Relationship Id="rId18" Type="http://schemas.openxmlformats.org/officeDocument/2006/relationships/tags" Target="../tags/tag429.xml"/><Relationship Id="rId39" Type="http://schemas.openxmlformats.org/officeDocument/2006/relationships/tags" Target="../tags/tag450.xml"/><Relationship Id="rId109" Type="http://schemas.openxmlformats.org/officeDocument/2006/relationships/tags" Target="../tags/tag520.xml"/><Relationship Id="rId34" Type="http://schemas.openxmlformats.org/officeDocument/2006/relationships/tags" Target="../tags/tag445.xml"/><Relationship Id="rId50" Type="http://schemas.openxmlformats.org/officeDocument/2006/relationships/tags" Target="../tags/tag461.xml"/><Relationship Id="rId55" Type="http://schemas.openxmlformats.org/officeDocument/2006/relationships/tags" Target="../tags/tag466.xml"/><Relationship Id="rId76" Type="http://schemas.openxmlformats.org/officeDocument/2006/relationships/tags" Target="../tags/tag487.xml"/><Relationship Id="rId97" Type="http://schemas.openxmlformats.org/officeDocument/2006/relationships/tags" Target="../tags/tag508.xml"/><Relationship Id="rId104" Type="http://schemas.openxmlformats.org/officeDocument/2006/relationships/tags" Target="../tags/tag515.xml"/><Relationship Id="rId120" Type="http://schemas.openxmlformats.org/officeDocument/2006/relationships/tags" Target="../tags/tag531.xml"/><Relationship Id="rId125" Type="http://schemas.openxmlformats.org/officeDocument/2006/relationships/tags" Target="../tags/tag536.xml"/><Relationship Id="rId7" Type="http://schemas.openxmlformats.org/officeDocument/2006/relationships/tags" Target="../tags/tag418.xml"/><Relationship Id="rId71" Type="http://schemas.openxmlformats.org/officeDocument/2006/relationships/tags" Target="../tags/tag482.xml"/><Relationship Id="rId92" Type="http://schemas.openxmlformats.org/officeDocument/2006/relationships/tags" Target="../tags/tag503.xml"/><Relationship Id="rId2" Type="http://schemas.openxmlformats.org/officeDocument/2006/relationships/tags" Target="../tags/tag413.xml"/><Relationship Id="rId29" Type="http://schemas.openxmlformats.org/officeDocument/2006/relationships/tags" Target="../tags/tag440.xml"/><Relationship Id="rId24" Type="http://schemas.openxmlformats.org/officeDocument/2006/relationships/tags" Target="../tags/tag435.xml"/><Relationship Id="rId40" Type="http://schemas.openxmlformats.org/officeDocument/2006/relationships/tags" Target="../tags/tag451.xml"/><Relationship Id="rId45" Type="http://schemas.openxmlformats.org/officeDocument/2006/relationships/tags" Target="../tags/tag456.xml"/><Relationship Id="rId66" Type="http://schemas.openxmlformats.org/officeDocument/2006/relationships/tags" Target="../tags/tag477.xml"/><Relationship Id="rId87" Type="http://schemas.openxmlformats.org/officeDocument/2006/relationships/tags" Target="../tags/tag498.xml"/><Relationship Id="rId110" Type="http://schemas.openxmlformats.org/officeDocument/2006/relationships/tags" Target="../tags/tag521.xml"/><Relationship Id="rId115" Type="http://schemas.openxmlformats.org/officeDocument/2006/relationships/tags" Target="../tags/tag526.xml"/><Relationship Id="rId131" Type="http://schemas.openxmlformats.org/officeDocument/2006/relationships/slideLayout" Target="../slideLayouts/slideLayout2.xml"/><Relationship Id="rId61" Type="http://schemas.openxmlformats.org/officeDocument/2006/relationships/tags" Target="../tags/tag472.xml"/><Relationship Id="rId82" Type="http://schemas.openxmlformats.org/officeDocument/2006/relationships/tags" Target="../tags/tag493.xml"/><Relationship Id="rId19" Type="http://schemas.openxmlformats.org/officeDocument/2006/relationships/tags" Target="../tags/tag43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14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9.xml"/><Relationship Id="rId7" Type="http://schemas.openxmlformats.org/officeDocument/2006/relationships/tags" Target="../tags/tag13.xml"/><Relationship Id="rId12" Type="http://schemas.openxmlformats.org/officeDocument/2006/relationships/slideLayout" Target="../slideLayouts/slideLayout2.xml"/><Relationship Id="rId2" Type="http://schemas.openxmlformats.org/officeDocument/2006/relationships/tags" Target="../tags/tag8.xml"/><Relationship Id="rId1" Type="http://schemas.openxmlformats.org/officeDocument/2006/relationships/vmlDrawing" Target="../drawings/vmlDrawing1.vml"/><Relationship Id="rId6" Type="http://schemas.openxmlformats.org/officeDocument/2006/relationships/tags" Target="../tags/tag12.xml"/><Relationship Id="rId11" Type="http://schemas.openxmlformats.org/officeDocument/2006/relationships/tags" Target="../tags/tag17.xml"/><Relationship Id="rId5" Type="http://schemas.openxmlformats.org/officeDocument/2006/relationships/tags" Target="../tags/tag11.xml"/><Relationship Id="rId15" Type="http://schemas.openxmlformats.org/officeDocument/2006/relationships/image" Target="../media/image4.emf"/><Relationship Id="rId10" Type="http://schemas.openxmlformats.org/officeDocument/2006/relationships/tags" Target="../tags/tag16.xml"/><Relationship Id="rId4" Type="http://schemas.openxmlformats.org/officeDocument/2006/relationships/tags" Target="../tags/tag10.xml"/><Relationship Id="rId9" Type="http://schemas.openxmlformats.org/officeDocument/2006/relationships/tags" Target="../tags/tag15.xml"/><Relationship Id="rId1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25.xml"/><Relationship Id="rId13" Type="http://schemas.openxmlformats.org/officeDocument/2006/relationships/tags" Target="../tags/tag30.xml"/><Relationship Id="rId18" Type="http://schemas.openxmlformats.org/officeDocument/2006/relationships/tags" Target="../tags/tag35.xml"/><Relationship Id="rId26" Type="http://schemas.openxmlformats.org/officeDocument/2006/relationships/tags" Target="../tags/tag43.xml"/><Relationship Id="rId39" Type="http://schemas.openxmlformats.org/officeDocument/2006/relationships/image" Target="../media/image13.png"/><Relationship Id="rId3" Type="http://schemas.openxmlformats.org/officeDocument/2006/relationships/tags" Target="../tags/tag20.xml"/><Relationship Id="rId21" Type="http://schemas.openxmlformats.org/officeDocument/2006/relationships/tags" Target="../tags/tag38.xml"/><Relationship Id="rId34" Type="http://schemas.openxmlformats.org/officeDocument/2006/relationships/image" Target="../media/image8.png"/><Relationship Id="rId42" Type="http://schemas.openxmlformats.org/officeDocument/2006/relationships/image" Target="../media/image16.png"/><Relationship Id="rId7" Type="http://schemas.openxmlformats.org/officeDocument/2006/relationships/tags" Target="../tags/tag24.xml"/><Relationship Id="rId12" Type="http://schemas.openxmlformats.org/officeDocument/2006/relationships/tags" Target="../tags/tag29.xml"/><Relationship Id="rId17" Type="http://schemas.openxmlformats.org/officeDocument/2006/relationships/tags" Target="../tags/tag34.xml"/><Relationship Id="rId25" Type="http://schemas.openxmlformats.org/officeDocument/2006/relationships/tags" Target="../tags/tag42.xml"/><Relationship Id="rId33" Type="http://schemas.openxmlformats.org/officeDocument/2006/relationships/image" Target="../media/image7.png"/><Relationship Id="rId38" Type="http://schemas.openxmlformats.org/officeDocument/2006/relationships/image" Target="../media/image12.png"/><Relationship Id="rId2" Type="http://schemas.openxmlformats.org/officeDocument/2006/relationships/tags" Target="../tags/tag19.xml"/><Relationship Id="rId16" Type="http://schemas.openxmlformats.org/officeDocument/2006/relationships/tags" Target="../tags/tag33.xml"/><Relationship Id="rId20" Type="http://schemas.openxmlformats.org/officeDocument/2006/relationships/tags" Target="../tags/tag37.xml"/><Relationship Id="rId29" Type="http://schemas.openxmlformats.org/officeDocument/2006/relationships/tags" Target="../tags/tag46.xml"/><Relationship Id="rId41" Type="http://schemas.openxmlformats.org/officeDocument/2006/relationships/image" Target="../media/image15.png"/><Relationship Id="rId1" Type="http://schemas.openxmlformats.org/officeDocument/2006/relationships/tags" Target="../tags/tag18.xml"/><Relationship Id="rId6" Type="http://schemas.openxmlformats.org/officeDocument/2006/relationships/tags" Target="../tags/tag23.xml"/><Relationship Id="rId11" Type="http://schemas.openxmlformats.org/officeDocument/2006/relationships/tags" Target="../tags/tag28.xml"/><Relationship Id="rId24" Type="http://schemas.openxmlformats.org/officeDocument/2006/relationships/tags" Target="../tags/tag41.xml"/><Relationship Id="rId32" Type="http://schemas.openxmlformats.org/officeDocument/2006/relationships/image" Target="../media/image6.png"/><Relationship Id="rId37" Type="http://schemas.openxmlformats.org/officeDocument/2006/relationships/image" Target="../media/image11.png"/><Relationship Id="rId40" Type="http://schemas.openxmlformats.org/officeDocument/2006/relationships/image" Target="../media/image14.png"/><Relationship Id="rId5" Type="http://schemas.openxmlformats.org/officeDocument/2006/relationships/tags" Target="../tags/tag22.xml"/><Relationship Id="rId15" Type="http://schemas.openxmlformats.org/officeDocument/2006/relationships/tags" Target="../tags/tag32.xml"/><Relationship Id="rId23" Type="http://schemas.openxmlformats.org/officeDocument/2006/relationships/tags" Target="../tags/tag40.xml"/><Relationship Id="rId28" Type="http://schemas.openxmlformats.org/officeDocument/2006/relationships/tags" Target="../tags/tag45.xml"/><Relationship Id="rId36" Type="http://schemas.openxmlformats.org/officeDocument/2006/relationships/image" Target="../media/image10.png"/><Relationship Id="rId10" Type="http://schemas.openxmlformats.org/officeDocument/2006/relationships/tags" Target="../tags/tag27.xml"/><Relationship Id="rId19" Type="http://schemas.openxmlformats.org/officeDocument/2006/relationships/tags" Target="../tags/tag36.xml"/><Relationship Id="rId31" Type="http://schemas.openxmlformats.org/officeDocument/2006/relationships/image" Target="../media/image5.jpeg"/><Relationship Id="rId44" Type="http://schemas.openxmlformats.org/officeDocument/2006/relationships/image" Target="../media/image18.png"/><Relationship Id="rId4" Type="http://schemas.openxmlformats.org/officeDocument/2006/relationships/tags" Target="../tags/tag21.xml"/><Relationship Id="rId9" Type="http://schemas.openxmlformats.org/officeDocument/2006/relationships/tags" Target="../tags/tag26.xml"/><Relationship Id="rId14" Type="http://schemas.openxmlformats.org/officeDocument/2006/relationships/tags" Target="../tags/tag31.xml"/><Relationship Id="rId22" Type="http://schemas.openxmlformats.org/officeDocument/2006/relationships/tags" Target="../tags/tag39.xml"/><Relationship Id="rId27" Type="http://schemas.openxmlformats.org/officeDocument/2006/relationships/tags" Target="../tags/tag44.xml"/><Relationship Id="rId30" Type="http://schemas.openxmlformats.org/officeDocument/2006/relationships/slideLayout" Target="../slideLayouts/slideLayout2.xml"/><Relationship Id="rId35" Type="http://schemas.openxmlformats.org/officeDocument/2006/relationships/image" Target="../media/image9.png"/><Relationship Id="rId43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117" Type="http://schemas.openxmlformats.org/officeDocument/2006/relationships/tags" Target="../tags/tag162.xml"/><Relationship Id="rId21" Type="http://schemas.openxmlformats.org/officeDocument/2006/relationships/tags" Target="../tags/tag66.xml"/><Relationship Id="rId42" Type="http://schemas.openxmlformats.org/officeDocument/2006/relationships/tags" Target="../tags/tag87.xml"/><Relationship Id="rId47" Type="http://schemas.openxmlformats.org/officeDocument/2006/relationships/tags" Target="../tags/tag92.xml"/><Relationship Id="rId63" Type="http://schemas.openxmlformats.org/officeDocument/2006/relationships/tags" Target="../tags/tag108.xml"/><Relationship Id="rId68" Type="http://schemas.openxmlformats.org/officeDocument/2006/relationships/tags" Target="../tags/tag113.xml"/><Relationship Id="rId84" Type="http://schemas.openxmlformats.org/officeDocument/2006/relationships/tags" Target="../tags/tag129.xml"/><Relationship Id="rId89" Type="http://schemas.openxmlformats.org/officeDocument/2006/relationships/tags" Target="../tags/tag134.xml"/><Relationship Id="rId112" Type="http://schemas.openxmlformats.org/officeDocument/2006/relationships/tags" Target="../tags/tag157.xml"/><Relationship Id="rId133" Type="http://schemas.openxmlformats.org/officeDocument/2006/relationships/tags" Target="../tags/tag178.xml"/><Relationship Id="rId138" Type="http://schemas.openxmlformats.org/officeDocument/2006/relationships/tags" Target="../tags/tag183.xml"/><Relationship Id="rId154" Type="http://schemas.openxmlformats.org/officeDocument/2006/relationships/tags" Target="../tags/tag199.xml"/><Relationship Id="rId159" Type="http://schemas.openxmlformats.org/officeDocument/2006/relationships/tags" Target="../tags/tag204.xml"/><Relationship Id="rId175" Type="http://schemas.openxmlformats.org/officeDocument/2006/relationships/tags" Target="../tags/tag220.xml"/><Relationship Id="rId170" Type="http://schemas.openxmlformats.org/officeDocument/2006/relationships/tags" Target="../tags/tag215.xml"/><Relationship Id="rId191" Type="http://schemas.openxmlformats.org/officeDocument/2006/relationships/tags" Target="../tags/tag236.xml"/><Relationship Id="rId196" Type="http://schemas.openxmlformats.org/officeDocument/2006/relationships/image" Target="../media/image19.png"/><Relationship Id="rId16" Type="http://schemas.openxmlformats.org/officeDocument/2006/relationships/tags" Target="../tags/tag61.xml"/><Relationship Id="rId107" Type="http://schemas.openxmlformats.org/officeDocument/2006/relationships/tags" Target="../tags/tag152.xml"/><Relationship Id="rId11" Type="http://schemas.openxmlformats.org/officeDocument/2006/relationships/tags" Target="../tags/tag56.xml"/><Relationship Id="rId32" Type="http://schemas.openxmlformats.org/officeDocument/2006/relationships/tags" Target="../tags/tag77.xml"/><Relationship Id="rId37" Type="http://schemas.openxmlformats.org/officeDocument/2006/relationships/tags" Target="../tags/tag82.xml"/><Relationship Id="rId53" Type="http://schemas.openxmlformats.org/officeDocument/2006/relationships/tags" Target="../tags/tag98.xml"/><Relationship Id="rId58" Type="http://schemas.openxmlformats.org/officeDocument/2006/relationships/tags" Target="../tags/tag103.xml"/><Relationship Id="rId74" Type="http://schemas.openxmlformats.org/officeDocument/2006/relationships/tags" Target="../tags/tag119.xml"/><Relationship Id="rId79" Type="http://schemas.openxmlformats.org/officeDocument/2006/relationships/tags" Target="../tags/tag124.xml"/><Relationship Id="rId102" Type="http://schemas.openxmlformats.org/officeDocument/2006/relationships/tags" Target="../tags/tag147.xml"/><Relationship Id="rId123" Type="http://schemas.openxmlformats.org/officeDocument/2006/relationships/tags" Target="../tags/tag168.xml"/><Relationship Id="rId128" Type="http://schemas.openxmlformats.org/officeDocument/2006/relationships/tags" Target="../tags/tag173.xml"/><Relationship Id="rId144" Type="http://schemas.openxmlformats.org/officeDocument/2006/relationships/tags" Target="../tags/tag189.xml"/><Relationship Id="rId149" Type="http://schemas.openxmlformats.org/officeDocument/2006/relationships/tags" Target="../tags/tag194.xml"/><Relationship Id="rId5" Type="http://schemas.openxmlformats.org/officeDocument/2006/relationships/tags" Target="../tags/tag50.xml"/><Relationship Id="rId90" Type="http://schemas.openxmlformats.org/officeDocument/2006/relationships/tags" Target="../tags/tag135.xml"/><Relationship Id="rId95" Type="http://schemas.openxmlformats.org/officeDocument/2006/relationships/tags" Target="../tags/tag140.xml"/><Relationship Id="rId160" Type="http://schemas.openxmlformats.org/officeDocument/2006/relationships/tags" Target="../tags/tag205.xml"/><Relationship Id="rId165" Type="http://schemas.openxmlformats.org/officeDocument/2006/relationships/tags" Target="../tags/tag210.xml"/><Relationship Id="rId181" Type="http://schemas.openxmlformats.org/officeDocument/2006/relationships/tags" Target="../tags/tag226.xml"/><Relationship Id="rId186" Type="http://schemas.openxmlformats.org/officeDocument/2006/relationships/tags" Target="../tags/tag231.xml"/><Relationship Id="rId22" Type="http://schemas.openxmlformats.org/officeDocument/2006/relationships/tags" Target="../tags/tag67.xml"/><Relationship Id="rId27" Type="http://schemas.openxmlformats.org/officeDocument/2006/relationships/tags" Target="../tags/tag72.xml"/><Relationship Id="rId43" Type="http://schemas.openxmlformats.org/officeDocument/2006/relationships/tags" Target="../tags/tag88.xml"/><Relationship Id="rId48" Type="http://schemas.openxmlformats.org/officeDocument/2006/relationships/tags" Target="../tags/tag93.xml"/><Relationship Id="rId64" Type="http://schemas.openxmlformats.org/officeDocument/2006/relationships/tags" Target="../tags/tag109.xml"/><Relationship Id="rId69" Type="http://schemas.openxmlformats.org/officeDocument/2006/relationships/tags" Target="../tags/tag114.xml"/><Relationship Id="rId113" Type="http://schemas.openxmlformats.org/officeDocument/2006/relationships/tags" Target="../tags/tag158.xml"/><Relationship Id="rId118" Type="http://schemas.openxmlformats.org/officeDocument/2006/relationships/tags" Target="../tags/tag163.xml"/><Relationship Id="rId134" Type="http://schemas.openxmlformats.org/officeDocument/2006/relationships/tags" Target="../tags/tag179.xml"/><Relationship Id="rId139" Type="http://schemas.openxmlformats.org/officeDocument/2006/relationships/tags" Target="../tags/tag184.xml"/><Relationship Id="rId80" Type="http://schemas.openxmlformats.org/officeDocument/2006/relationships/tags" Target="../tags/tag125.xml"/><Relationship Id="rId85" Type="http://schemas.openxmlformats.org/officeDocument/2006/relationships/tags" Target="../tags/tag130.xml"/><Relationship Id="rId150" Type="http://schemas.openxmlformats.org/officeDocument/2006/relationships/tags" Target="../tags/tag195.xml"/><Relationship Id="rId155" Type="http://schemas.openxmlformats.org/officeDocument/2006/relationships/tags" Target="../tags/tag200.xml"/><Relationship Id="rId171" Type="http://schemas.openxmlformats.org/officeDocument/2006/relationships/tags" Target="../tags/tag216.xml"/><Relationship Id="rId176" Type="http://schemas.openxmlformats.org/officeDocument/2006/relationships/tags" Target="../tags/tag221.xml"/><Relationship Id="rId192" Type="http://schemas.openxmlformats.org/officeDocument/2006/relationships/tags" Target="../tags/tag237.xml"/><Relationship Id="rId12" Type="http://schemas.openxmlformats.org/officeDocument/2006/relationships/tags" Target="../tags/tag57.xml"/><Relationship Id="rId17" Type="http://schemas.openxmlformats.org/officeDocument/2006/relationships/tags" Target="../tags/tag62.xml"/><Relationship Id="rId33" Type="http://schemas.openxmlformats.org/officeDocument/2006/relationships/tags" Target="../tags/tag78.xml"/><Relationship Id="rId38" Type="http://schemas.openxmlformats.org/officeDocument/2006/relationships/tags" Target="../tags/tag83.xml"/><Relationship Id="rId59" Type="http://schemas.openxmlformats.org/officeDocument/2006/relationships/tags" Target="../tags/tag104.xml"/><Relationship Id="rId103" Type="http://schemas.openxmlformats.org/officeDocument/2006/relationships/tags" Target="../tags/tag148.xml"/><Relationship Id="rId108" Type="http://schemas.openxmlformats.org/officeDocument/2006/relationships/tags" Target="../tags/tag153.xml"/><Relationship Id="rId124" Type="http://schemas.openxmlformats.org/officeDocument/2006/relationships/tags" Target="../tags/tag169.xml"/><Relationship Id="rId129" Type="http://schemas.openxmlformats.org/officeDocument/2006/relationships/tags" Target="../tags/tag174.xml"/><Relationship Id="rId54" Type="http://schemas.openxmlformats.org/officeDocument/2006/relationships/tags" Target="../tags/tag99.xml"/><Relationship Id="rId70" Type="http://schemas.openxmlformats.org/officeDocument/2006/relationships/tags" Target="../tags/tag115.xml"/><Relationship Id="rId75" Type="http://schemas.openxmlformats.org/officeDocument/2006/relationships/tags" Target="../tags/tag120.xml"/><Relationship Id="rId91" Type="http://schemas.openxmlformats.org/officeDocument/2006/relationships/tags" Target="../tags/tag136.xml"/><Relationship Id="rId96" Type="http://schemas.openxmlformats.org/officeDocument/2006/relationships/tags" Target="../tags/tag141.xml"/><Relationship Id="rId140" Type="http://schemas.openxmlformats.org/officeDocument/2006/relationships/tags" Target="../tags/tag185.xml"/><Relationship Id="rId145" Type="http://schemas.openxmlformats.org/officeDocument/2006/relationships/tags" Target="../tags/tag190.xml"/><Relationship Id="rId161" Type="http://schemas.openxmlformats.org/officeDocument/2006/relationships/tags" Target="../tags/tag206.xml"/><Relationship Id="rId166" Type="http://schemas.openxmlformats.org/officeDocument/2006/relationships/tags" Target="../tags/tag211.xml"/><Relationship Id="rId182" Type="http://schemas.openxmlformats.org/officeDocument/2006/relationships/tags" Target="../tags/tag227.xml"/><Relationship Id="rId187" Type="http://schemas.openxmlformats.org/officeDocument/2006/relationships/tags" Target="../tags/tag232.xml"/><Relationship Id="rId1" Type="http://schemas.openxmlformats.org/officeDocument/2006/relationships/vmlDrawing" Target="../drawings/vmlDrawing2.vml"/><Relationship Id="rId6" Type="http://schemas.openxmlformats.org/officeDocument/2006/relationships/tags" Target="../tags/tag51.xml"/><Relationship Id="rId23" Type="http://schemas.openxmlformats.org/officeDocument/2006/relationships/tags" Target="../tags/tag68.xml"/><Relationship Id="rId28" Type="http://schemas.openxmlformats.org/officeDocument/2006/relationships/tags" Target="../tags/tag73.xml"/><Relationship Id="rId49" Type="http://schemas.openxmlformats.org/officeDocument/2006/relationships/tags" Target="../tags/tag94.xml"/><Relationship Id="rId114" Type="http://schemas.openxmlformats.org/officeDocument/2006/relationships/tags" Target="../tags/tag159.xml"/><Relationship Id="rId119" Type="http://schemas.openxmlformats.org/officeDocument/2006/relationships/tags" Target="../tags/tag164.xml"/><Relationship Id="rId44" Type="http://schemas.openxmlformats.org/officeDocument/2006/relationships/tags" Target="../tags/tag89.xml"/><Relationship Id="rId60" Type="http://schemas.openxmlformats.org/officeDocument/2006/relationships/tags" Target="../tags/tag105.xml"/><Relationship Id="rId65" Type="http://schemas.openxmlformats.org/officeDocument/2006/relationships/tags" Target="../tags/tag110.xml"/><Relationship Id="rId81" Type="http://schemas.openxmlformats.org/officeDocument/2006/relationships/tags" Target="../tags/tag126.xml"/><Relationship Id="rId86" Type="http://schemas.openxmlformats.org/officeDocument/2006/relationships/tags" Target="../tags/tag131.xml"/><Relationship Id="rId130" Type="http://schemas.openxmlformats.org/officeDocument/2006/relationships/tags" Target="../tags/tag175.xml"/><Relationship Id="rId135" Type="http://schemas.openxmlformats.org/officeDocument/2006/relationships/tags" Target="../tags/tag180.xml"/><Relationship Id="rId151" Type="http://schemas.openxmlformats.org/officeDocument/2006/relationships/tags" Target="../tags/tag196.xml"/><Relationship Id="rId156" Type="http://schemas.openxmlformats.org/officeDocument/2006/relationships/tags" Target="../tags/tag201.xml"/><Relationship Id="rId177" Type="http://schemas.openxmlformats.org/officeDocument/2006/relationships/tags" Target="../tags/tag222.xml"/><Relationship Id="rId172" Type="http://schemas.openxmlformats.org/officeDocument/2006/relationships/tags" Target="../tags/tag217.xml"/><Relationship Id="rId193" Type="http://schemas.openxmlformats.org/officeDocument/2006/relationships/slideLayout" Target="../slideLayouts/slideLayout2.xml"/><Relationship Id="rId13" Type="http://schemas.openxmlformats.org/officeDocument/2006/relationships/tags" Target="../tags/tag58.xml"/><Relationship Id="rId18" Type="http://schemas.openxmlformats.org/officeDocument/2006/relationships/tags" Target="../tags/tag63.xml"/><Relationship Id="rId39" Type="http://schemas.openxmlformats.org/officeDocument/2006/relationships/tags" Target="../tags/tag84.xml"/><Relationship Id="rId109" Type="http://schemas.openxmlformats.org/officeDocument/2006/relationships/tags" Target="../tags/tag154.xml"/><Relationship Id="rId34" Type="http://schemas.openxmlformats.org/officeDocument/2006/relationships/tags" Target="../tags/tag79.xml"/><Relationship Id="rId50" Type="http://schemas.openxmlformats.org/officeDocument/2006/relationships/tags" Target="../tags/tag95.xml"/><Relationship Id="rId55" Type="http://schemas.openxmlformats.org/officeDocument/2006/relationships/tags" Target="../tags/tag100.xml"/><Relationship Id="rId76" Type="http://schemas.openxmlformats.org/officeDocument/2006/relationships/tags" Target="../tags/tag121.xml"/><Relationship Id="rId97" Type="http://schemas.openxmlformats.org/officeDocument/2006/relationships/tags" Target="../tags/tag142.xml"/><Relationship Id="rId104" Type="http://schemas.openxmlformats.org/officeDocument/2006/relationships/tags" Target="../tags/tag149.xml"/><Relationship Id="rId120" Type="http://schemas.openxmlformats.org/officeDocument/2006/relationships/tags" Target="../tags/tag165.xml"/><Relationship Id="rId125" Type="http://schemas.openxmlformats.org/officeDocument/2006/relationships/tags" Target="../tags/tag170.xml"/><Relationship Id="rId141" Type="http://schemas.openxmlformats.org/officeDocument/2006/relationships/tags" Target="../tags/tag186.xml"/><Relationship Id="rId146" Type="http://schemas.openxmlformats.org/officeDocument/2006/relationships/tags" Target="../tags/tag191.xml"/><Relationship Id="rId167" Type="http://schemas.openxmlformats.org/officeDocument/2006/relationships/tags" Target="../tags/tag212.xml"/><Relationship Id="rId188" Type="http://schemas.openxmlformats.org/officeDocument/2006/relationships/tags" Target="../tags/tag233.xml"/><Relationship Id="rId7" Type="http://schemas.openxmlformats.org/officeDocument/2006/relationships/tags" Target="../tags/tag52.xml"/><Relationship Id="rId71" Type="http://schemas.openxmlformats.org/officeDocument/2006/relationships/tags" Target="../tags/tag116.xml"/><Relationship Id="rId92" Type="http://schemas.openxmlformats.org/officeDocument/2006/relationships/tags" Target="../tags/tag137.xml"/><Relationship Id="rId162" Type="http://schemas.openxmlformats.org/officeDocument/2006/relationships/tags" Target="../tags/tag207.xml"/><Relationship Id="rId183" Type="http://schemas.openxmlformats.org/officeDocument/2006/relationships/tags" Target="../tags/tag228.xml"/><Relationship Id="rId2" Type="http://schemas.openxmlformats.org/officeDocument/2006/relationships/tags" Target="../tags/tag47.xml"/><Relationship Id="rId29" Type="http://schemas.openxmlformats.org/officeDocument/2006/relationships/tags" Target="../tags/tag74.xml"/><Relationship Id="rId24" Type="http://schemas.openxmlformats.org/officeDocument/2006/relationships/tags" Target="../tags/tag69.xml"/><Relationship Id="rId40" Type="http://schemas.openxmlformats.org/officeDocument/2006/relationships/tags" Target="../tags/tag85.xml"/><Relationship Id="rId45" Type="http://schemas.openxmlformats.org/officeDocument/2006/relationships/tags" Target="../tags/tag90.xml"/><Relationship Id="rId66" Type="http://schemas.openxmlformats.org/officeDocument/2006/relationships/tags" Target="../tags/tag111.xml"/><Relationship Id="rId87" Type="http://schemas.openxmlformats.org/officeDocument/2006/relationships/tags" Target="../tags/tag132.xml"/><Relationship Id="rId110" Type="http://schemas.openxmlformats.org/officeDocument/2006/relationships/tags" Target="../tags/tag155.xml"/><Relationship Id="rId115" Type="http://schemas.openxmlformats.org/officeDocument/2006/relationships/tags" Target="../tags/tag160.xml"/><Relationship Id="rId131" Type="http://schemas.openxmlformats.org/officeDocument/2006/relationships/tags" Target="../tags/tag176.xml"/><Relationship Id="rId136" Type="http://schemas.openxmlformats.org/officeDocument/2006/relationships/tags" Target="../tags/tag181.xml"/><Relationship Id="rId157" Type="http://schemas.openxmlformats.org/officeDocument/2006/relationships/tags" Target="../tags/tag202.xml"/><Relationship Id="rId178" Type="http://schemas.openxmlformats.org/officeDocument/2006/relationships/tags" Target="../tags/tag223.xml"/><Relationship Id="rId61" Type="http://schemas.openxmlformats.org/officeDocument/2006/relationships/tags" Target="../tags/tag106.xml"/><Relationship Id="rId82" Type="http://schemas.openxmlformats.org/officeDocument/2006/relationships/tags" Target="../tags/tag127.xml"/><Relationship Id="rId152" Type="http://schemas.openxmlformats.org/officeDocument/2006/relationships/tags" Target="../tags/tag197.xml"/><Relationship Id="rId173" Type="http://schemas.openxmlformats.org/officeDocument/2006/relationships/tags" Target="../tags/tag218.xml"/><Relationship Id="rId194" Type="http://schemas.openxmlformats.org/officeDocument/2006/relationships/oleObject" Target="../embeddings/oleObject2.bin"/><Relationship Id="rId19" Type="http://schemas.openxmlformats.org/officeDocument/2006/relationships/tags" Target="../tags/tag64.xml"/><Relationship Id="rId14" Type="http://schemas.openxmlformats.org/officeDocument/2006/relationships/tags" Target="../tags/tag59.xml"/><Relationship Id="rId30" Type="http://schemas.openxmlformats.org/officeDocument/2006/relationships/tags" Target="../tags/tag75.xml"/><Relationship Id="rId35" Type="http://schemas.openxmlformats.org/officeDocument/2006/relationships/tags" Target="../tags/tag80.xml"/><Relationship Id="rId56" Type="http://schemas.openxmlformats.org/officeDocument/2006/relationships/tags" Target="../tags/tag101.xml"/><Relationship Id="rId77" Type="http://schemas.openxmlformats.org/officeDocument/2006/relationships/tags" Target="../tags/tag122.xml"/><Relationship Id="rId100" Type="http://schemas.openxmlformats.org/officeDocument/2006/relationships/tags" Target="../tags/tag145.xml"/><Relationship Id="rId105" Type="http://schemas.openxmlformats.org/officeDocument/2006/relationships/tags" Target="../tags/tag150.xml"/><Relationship Id="rId126" Type="http://schemas.openxmlformats.org/officeDocument/2006/relationships/tags" Target="../tags/tag171.xml"/><Relationship Id="rId147" Type="http://schemas.openxmlformats.org/officeDocument/2006/relationships/tags" Target="../tags/tag192.xml"/><Relationship Id="rId168" Type="http://schemas.openxmlformats.org/officeDocument/2006/relationships/tags" Target="../tags/tag213.xml"/><Relationship Id="rId8" Type="http://schemas.openxmlformats.org/officeDocument/2006/relationships/tags" Target="../tags/tag53.xml"/><Relationship Id="rId51" Type="http://schemas.openxmlformats.org/officeDocument/2006/relationships/tags" Target="../tags/tag96.xml"/><Relationship Id="rId72" Type="http://schemas.openxmlformats.org/officeDocument/2006/relationships/tags" Target="../tags/tag117.xml"/><Relationship Id="rId93" Type="http://schemas.openxmlformats.org/officeDocument/2006/relationships/tags" Target="../tags/tag138.xml"/><Relationship Id="rId98" Type="http://schemas.openxmlformats.org/officeDocument/2006/relationships/tags" Target="../tags/tag143.xml"/><Relationship Id="rId121" Type="http://schemas.openxmlformats.org/officeDocument/2006/relationships/tags" Target="../tags/tag166.xml"/><Relationship Id="rId142" Type="http://schemas.openxmlformats.org/officeDocument/2006/relationships/tags" Target="../tags/tag187.xml"/><Relationship Id="rId163" Type="http://schemas.openxmlformats.org/officeDocument/2006/relationships/tags" Target="../tags/tag208.xml"/><Relationship Id="rId184" Type="http://schemas.openxmlformats.org/officeDocument/2006/relationships/tags" Target="../tags/tag229.xml"/><Relationship Id="rId189" Type="http://schemas.openxmlformats.org/officeDocument/2006/relationships/tags" Target="../tags/tag234.xml"/><Relationship Id="rId3" Type="http://schemas.openxmlformats.org/officeDocument/2006/relationships/tags" Target="../tags/tag48.xml"/><Relationship Id="rId25" Type="http://schemas.openxmlformats.org/officeDocument/2006/relationships/tags" Target="../tags/tag70.xml"/><Relationship Id="rId46" Type="http://schemas.openxmlformats.org/officeDocument/2006/relationships/tags" Target="../tags/tag91.xml"/><Relationship Id="rId67" Type="http://schemas.openxmlformats.org/officeDocument/2006/relationships/tags" Target="../tags/tag112.xml"/><Relationship Id="rId116" Type="http://schemas.openxmlformats.org/officeDocument/2006/relationships/tags" Target="../tags/tag161.xml"/><Relationship Id="rId137" Type="http://schemas.openxmlformats.org/officeDocument/2006/relationships/tags" Target="../tags/tag182.xml"/><Relationship Id="rId158" Type="http://schemas.openxmlformats.org/officeDocument/2006/relationships/tags" Target="../tags/tag203.xml"/><Relationship Id="rId20" Type="http://schemas.openxmlformats.org/officeDocument/2006/relationships/tags" Target="../tags/tag65.xml"/><Relationship Id="rId41" Type="http://schemas.openxmlformats.org/officeDocument/2006/relationships/tags" Target="../tags/tag86.xml"/><Relationship Id="rId62" Type="http://schemas.openxmlformats.org/officeDocument/2006/relationships/tags" Target="../tags/tag107.xml"/><Relationship Id="rId83" Type="http://schemas.openxmlformats.org/officeDocument/2006/relationships/tags" Target="../tags/tag128.xml"/><Relationship Id="rId88" Type="http://schemas.openxmlformats.org/officeDocument/2006/relationships/tags" Target="../tags/tag133.xml"/><Relationship Id="rId111" Type="http://schemas.openxmlformats.org/officeDocument/2006/relationships/tags" Target="../tags/tag156.xml"/><Relationship Id="rId132" Type="http://schemas.openxmlformats.org/officeDocument/2006/relationships/tags" Target="../tags/tag177.xml"/><Relationship Id="rId153" Type="http://schemas.openxmlformats.org/officeDocument/2006/relationships/tags" Target="../tags/tag198.xml"/><Relationship Id="rId174" Type="http://schemas.openxmlformats.org/officeDocument/2006/relationships/tags" Target="../tags/tag219.xml"/><Relationship Id="rId179" Type="http://schemas.openxmlformats.org/officeDocument/2006/relationships/tags" Target="../tags/tag224.xml"/><Relationship Id="rId195" Type="http://schemas.openxmlformats.org/officeDocument/2006/relationships/image" Target="../media/image4.emf"/><Relationship Id="rId190" Type="http://schemas.openxmlformats.org/officeDocument/2006/relationships/tags" Target="../tags/tag235.xml"/><Relationship Id="rId15" Type="http://schemas.openxmlformats.org/officeDocument/2006/relationships/tags" Target="../tags/tag60.xml"/><Relationship Id="rId36" Type="http://schemas.openxmlformats.org/officeDocument/2006/relationships/tags" Target="../tags/tag81.xml"/><Relationship Id="rId57" Type="http://schemas.openxmlformats.org/officeDocument/2006/relationships/tags" Target="../tags/tag102.xml"/><Relationship Id="rId106" Type="http://schemas.openxmlformats.org/officeDocument/2006/relationships/tags" Target="../tags/tag151.xml"/><Relationship Id="rId127" Type="http://schemas.openxmlformats.org/officeDocument/2006/relationships/tags" Target="../tags/tag172.xml"/><Relationship Id="rId10" Type="http://schemas.openxmlformats.org/officeDocument/2006/relationships/tags" Target="../tags/tag55.xml"/><Relationship Id="rId31" Type="http://schemas.openxmlformats.org/officeDocument/2006/relationships/tags" Target="../tags/tag76.xml"/><Relationship Id="rId52" Type="http://schemas.openxmlformats.org/officeDocument/2006/relationships/tags" Target="../tags/tag97.xml"/><Relationship Id="rId73" Type="http://schemas.openxmlformats.org/officeDocument/2006/relationships/tags" Target="../tags/tag118.xml"/><Relationship Id="rId78" Type="http://schemas.openxmlformats.org/officeDocument/2006/relationships/tags" Target="../tags/tag123.xml"/><Relationship Id="rId94" Type="http://schemas.openxmlformats.org/officeDocument/2006/relationships/tags" Target="../tags/tag139.xml"/><Relationship Id="rId99" Type="http://schemas.openxmlformats.org/officeDocument/2006/relationships/tags" Target="../tags/tag144.xml"/><Relationship Id="rId101" Type="http://schemas.openxmlformats.org/officeDocument/2006/relationships/tags" Target="../tags/tag146.xml"/><Relationship Id="rId122" Type="http://schemas.openxmlformats.org/officeDocument/2006/relationships/tags" Target="../tags/tag167.xml"/><Relationship Id="rId143" Type="http://schemas.openxmlformats.org/officeDocument/2006/relationships/tags" Target="../tags/tag188.xml"/><Relationship Id="rId148" Type="http://schemas.openxmlformats.org/officeDocument/2006/relationships/tags" Target="../tags/tag193.xml"/><Relationship Id="rId164" Type="http://schemas.openxmlformats.org/officeDocument/2006/relationships/tags" Target="../tags/tag209.xml"/><Relationship Id="rId169" Type="http://schemas.openxmlformats.org/officeDocument/2006/relationships/tags" Target="../tags/tag214.xml"/><Relationship Id="rId185" Type="http://schemas.openxmlformats.org/officeDocument/2006/relationships/tags" Target="../tags/tag230.xml"/><Relationship Id="rId4" Type="http://schemas.openxmlformats.org/officeDocument/2006/relationships/tags" Target="../tags/tag49.xml"/><Relationship Id="rId9" Type="http://schemas.openxmlformats.org/officeDocument/2006/relationships/tags" Target="../tags/tag54.xml"/><Relationship Id="rId180" Type="http://schemas.openxmlformats.org/officeDocument/2006/relationships/tags" Target="../tags/tag225.xml"/><Relationship Id="rId26" Type="http://schemas.openxmlformats.org/officeDocument/2006/relationships/tags" Target="../tags/tag7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244.xml"/><Relationship Id="rId13" Type="http://schemas.openxmlformats.org/officeDocument/2006/relationships/tags" Target="../tags/tag249.xml"/><Relationship Id="rId18" Type="http://schemas.openxmlformats.org/officeDocument/2006/relationships/tags" Target="../tags/tag254.xml"/><Relationship Id="rId26" Type="http://schemas.openxmlformats.org/officeDocument/2006/relationships/tags" Target="../tags/tag262.xml"/><Relationship Id="rId39" Type="http://schemas.openxmlformats.org/officeDocument/2006/relationships/tags" Target="../tags/tag275.xml"/><Relationship Id="rId3" Type="http://schemas.openxmlformats.org/officeDocument/2006/relationships/tags" Target="../tags/tag239.xml"/><Relationship Id="rId21" Type="http://schemas.openxmlformats.org/officeDocument/2006/relationships/tags" Target="../tags/tag257.xml"/><Relationship Id="rId34" Type="http://schemas.openxmlformats.org/officeDocument/2006/relationships/tags" Target="../tags/tag270.xml"/><Relationship Id="rId42" Type="http://schemas.openxmlformats.org/officeDocument/2006/relationships/tags" Target="../tags/tag278.xml"/><Relationship Id="rId47" Type="http://schemas.openxmlformats.org/officeDocument/2006/relationships/oleObject" Target="../embeddings/oleObject4.bin"/><Relationship Id="rId7" Type="http://schemas.openxmlformats.org/officeDocument/2006/relationships/tags" Target="../tags/tag243.xml"/><Relationship Id="rId12" Type="http://schemas.openxmlformats.org/officeDocument/2006/relationships/tags" Target="../tags/tag248.xml"/><Relationship Id="rId17" Type="http://schemas.openxmlformats.org/officeDocument/2006/relationships/tags" Target="../tags/tag253.xml"/><Relationship Id="rId25" Type="http://schemas.openxmlformats.org/officeDocument/2006/relationships/tags" Target="../tags/tag261.xml"/><Relationship Id="rId33" Type="http://schemas.openxmlformats.org/officeDocument/2006/relationships/tags" Target="../tags/tag269.xml"/><Relationship Id="rId38" Type="http://schemas.openxmlformats.org/officeDocument/2006/relationships/tags" Target="../tags/tag274.xml"/><Relationship Id="rId46" Type="http://schemas.openxmlformats.org/officeDocument/2006/relationships/image" Target="../media/image4.emf"/><Relationship Id="rId2" Type="http://schemas.openxmlformats.org/officeDocument/2006/relationships/tags" Target="../tags/tag238.xml"/><Relationship Id="rId16" Type="http://schemas.openxmlformats.org/officeDocument/2006/relationships/tags" Target="../tags/tag252.xml"/><Relationship Id="rId20" Type="http://schemas.openxmlformats.org/officeDocument/2006/relationships/tags" Target="../tags/tag256.xml"/><Relationship Id="rId29" Type="http://schemas.openxmlformats.org/officeDocument/2006/relationships/tags" Target="../tags/tag265.xml"/><Relationship Id="rId41" Type="http://schemas.openxmlformats.org/officeDocument/2006/relationships/tags" Target="../tags/tag277.xml"/><Relationship Id="rId1" Type="http://schemas.openxmlformats.org/officeDocument/2006/relationships/vmlDrawing" Target="../drawings/vmlDrawing3.vml"/><Relationship Id="rId6" Type="http://schemas.openxmlformats.org/officeDocument/2006/relationships/tags" Target="../tags/tag242.xml"/><Relationship Id="rId11" Type="http://schemas.openxmlformats.org/officeDocument/2006/relationships/tags" Target="../tags/tag247.xml"/><Relationship Id="rId24" Type="http://schemas.openxmlformats.org/officeDocument/2006/relationships/tags" Target="../tags/tag260.xml"/><Relationship Id="rId32" Type="http://schemas.openxmlformats.org/officeDocument/2006/relationships/tags" Target="../tags/tag268.xml"/><Relationship Id="rId37" Type="http://schemas.openxmlformats.org/officeDocument/2006/relationships/tags" Target="../tags/tag273.xml"/><Relationship Id="rId40" Type="http://schemas.openxmlformats.org/officeDocument/2006/relationships/tags" Target="../tags/tag276.xml"/><Relationship Id="rId45" Type="http://schemas.openxmlformats.org/officeDocument/2006/relationships/oleObject" Target="../embeddings/oleObject3.bin"/><Relationship Id="rId5" Type="http://schemas.openxmlformats.org/officeDocument/2006/relationships/tags" Target="../tags/tag241.xml"/><Relationship Id="rId15" Type="http://schemas.openxmlformats.org/officeDocument/2006/relationships/tags" Target="../tags/tag251.xml"/><Relationship Id="rId23" Type="http://schemas.openxmlformats.org/officeDocument/2006/relationships/tags" Target="../tags/tag259.xml"/><Relationship Id="rId28" Type="http://schemas.openxmlformats.org/officeDocument/2006/relationships/tags" Target="../tags/tag264.xml"/><Relationship Id="rId36" Type="http://schemas.openxmlformats.org/officeDocument/2006/relationships/tags" Target="../tags/tag272.xml"/><Relationship Id="rId10" Type="http://schemas.openxmlformats.org/officeDocument/2006/relationships/tags" Target="../tags/tag246.xml"/><Relationship Id="rId19" Type="http://schemas.openxmlformats.org/officeDocument/2006/relationships/tags" Target="../tags/tag255.xml"/><Relationship Id="rId31" Type="http://schemas.openxmlformats.org/officeDocument/2006/relationships/tags" Target="../tags/tag267.xml"/><Relationship Id="rId44" Type="http://schemas.openxmlformats.org/officeDocument/2006/relationships/notesSlide" Target="../notesSlides/notesSlide3.xml"/><Relationship Id="rId4" Type="http://schemas.openxmlformats.org/officeDocument/2006/relationships/tags" Target="../tags/tag240.xml"/><Relationship Id="rId9" Type="http://schemas.openxmlformats.org/officeDocument/2006/relationships/tags" Target="../tags/tag245.xml"/><Relationship Id="rId14" Type="http://schemas.openxmlformats.org/officeDocument/2006/relationships/tags" Target="../tags/tag250.xml"/><Relationship Id="rId22" Type="http://schemas.openxmlformats.org/officeDocument/2006/relationships/tags" Target="../tags/tag258.xml"/><Relationship Id="rId27" Type="http://schemas.openxmlformats.org/officeDocument/2006/relationships/tags" Target="../tags/tag263.xml"/><Relationship Id="rId30" Type="http://schemas.openxmlformats.org/officeDocument/2006/relationships/tags" Target="../tags/tag266.xml"/><Relationship Id="rId35" Type="http://schemas.openxmlformats.org/officeDocument/2006/relationships/tags" Target="../tags/tag271.xml"/><Relationship Id="rId43" Type="http://schemas.openxmlformats.org/officeDocument/2006/relationships/slideLayout" Target="../slideLayouts/slideLayout6.xml"/><Relationship Id="rId48" Type="http://schemas.openxmlformats.org/officeDocument/2006/relationships/image" Target="../media/image20.emf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tags" Target="../tags/tag290.xml"/><Relationship Id="rId18" Type="http://schemas.openxmlformats.org/officeDocument/2006/relationships/tags" Target="../tags/tag295.xml"/><Relationship Id="rId26" Type="http://schemas.openxmlformats.org/officeDocument/2006/relationships/tags" Target="../tags/tag303.xml"/><Relationship Id="rId39" Type="http://schemas.openxmlformats.org/officeDocument/2006/relationships/tags" Target="../tags/tag316.xml"/><Relationship Id="rId3" Type="http://schemas.openxmlformats.org/officeDocument/2006/relationships/tags" Target="../tags/tag280.xml"/><Relationship Id="rId21" Type="http://schemas.openxmlformats.org/officeDocument/2006/relationships/tags" Target="../tags/tag298.xml"/><Relationship Id="rId34" Type="http://schemas.openxmlformats.org/officeDocument/2006/relationships/tags" Target="../tags/tag311.xml"/><Relationship Id="rId42" Type="http://schemas.openxmlformats.org/officeDocument/2006/relationships/tags" Target="../tags/tag319.xml"/><Relationship Id="rId47" Type="http://schemas.openxmlformats.org/officeDocument/2006/relationships/image" Target="../media/image21.emf"/><Relationship Id="rId7" Type="http://schemas.openxmlformats.org/officeDocument/2006/relationships/tags" Target="../tags/tag284.xml"/><Relationship Id="rId12" Type="http://schemas.openxmlformats.org/officeDocument/2006/relationships/tags" Target="../tags/tag289.xml"/><Relationship Id="rId17" Type="http://schemas.openxmlformats.org/officeDocument/2006/relationships/tags" Target="../tags/tag294.xml"/><Relationship Id="rId25" Type="http://schemas.openxmlformats.org/officeDocument/2006/relationships/tags" Target="../tags/tag302.xml"/><Relationship Id="rId33" Type="http://schemas.openxmlformats.org/officeDocument/2006/relationships/tags" Target="../tags/tag310.xml"/><Relationship Id="rId38" Type="http://schemas.openxmlformats.org/officeDocument/2006/relationships/tags" Target="../tags/tag315.xml"/><Relationship Id="rId46" Type="http://schemas.openxmlformats.org/officeDocument/2006/relationships/oleObject" Target="../embeddings/oleObject6.bin"/><Relationship Id="rId2" Type="http://schemas.openxmlformats.org/officeDocument/2006/relationships/tags" Target="../tags/tag279.xml"/><Relationship Id="rId16" Type="http://schemas.openxmlformats.org/officeDocument/2006/relationships/tags" Target="../tags/tag293.xml"/><Relationship Id="rId20" Type="http://schemas.openxmlformats.org/officeDocument/2006/relationships/tags" Target="../tags/tag297.xml"/><Relationship Id="rId29" Type="http://schemas.openxmlformats.org/officeDocument/2006/relationships/tags" Target="../tags/tag306.xml"/><Relationship Id="rId41" Type="http://schemas.openxmlformats.org/officeDocument/2006/relationships/tags" Target="../tags/tag318.xml"/><Relationship Id="rId1" Type="http://schemas.openxmlformats.org/officeDocument/2006/relationships/vmlDrawing" Target="../drawings/vmlDrawing4.vml"/><Relationship Id="rId6" Type="http://schemas.openxmlformats.org/officeDocument/2006/relationships/tags" Target="../tags/tag283.xml"/><Relationship Id="rId11" Type="http://schemas.openxmlformats.org/officeDocument/2006/relationships/tags" Target="../tags/tag288.xml"/><Relationship Id="rId24" Type="http://schemas.openxmlformats.org/officeDocument/2006/relationships/tags" Target="../tags/tag301.xml"/><Relationship Id="rId32" Type="http://schemas.openxmlformats.org/officeDocument/2006/relationships/tags" Target="../tags/tag309.xml"/><Relationship Id="rId37" Type="http://schemas.openxmlformats.org/officeDocument/2006/relationships/tags" Target="../tags/tag314.xml"/><Relationship Id="rId40" Type="http://schemas.openxmlformats.org/officeDocument/2006/relationships/tags" Target="../tags/tag317.xml"/><Relationship Id="rId45" Type="http://schemas.openxmlformats.org/officeDocument/2006/relationships/image" Target="../media/image4.emf"/><Relationship Id="rId5" Type="http://schemas.openxmlformats.org/officeDocument/2006/relationships/tags" Target="../tags/tag282.xml"/><Relationship Id="rId15" Type="http://schemas.openxmlformats.org/officeDocument/2006/relationships/tags" Target="../tags/tag292.xml"/><Relationship Id="rId23" Type="http://schemas.openxmlformats.org/officeDocument/2006/relationships/tags" Target="../tags/tag300.xml"/><Relationship Id="rId28" Type="http://schemas.openxmlformats.org/officeDocument/2006/relationships/tags" Target="../tags/tag305.xml"/><Relationship Id="rId36" Type="http://schemas.openxmlformats.org/officeDocument/2006/relationships/tags" Target="../tags/tag313.xml"/><Relationship Id="rId49" Type="http://schemas.openxmlformats.org/officeDocument/2006/relationships/image" Target="../media/image22.emf"/><Relationship Id="rId10" Type="http://schemas.openxmlformats.org/officeDocument/2006/relationships/tags" Target="../tags/tag287.xml"/><Relationship Id="rId19" Type="http://schemas.openxmlformats.org/officeDocument/2006/relationships/tags" Target="../tags/tag296.xml"/><Relationship Id="rId31" Type="http://schemas.openxmlformats.org/officeDocument/2006/relationships/tags" Target="../tags/tag308.xml"/><Relationship Id="rId44" Type="http://schemas.openxmlformats.org/officeDocument/2006/relationships/oleObject" Target="../embeddings/oleObject5.bin"/><Relationship Id="rId4" Type="http://schemas.openxmlformats.org/officeDocument/2006/relationships/tags" Target="../tags/tag281.xml"/><Relationship Id="rId9" Type="http://schemas.openxmlformats.org/officeDocument/2006/relationships/tags" Target="../tags/tag286.xml"/><Relationship Id="rId14" Type="http://schemas.openxmlformats.org/officeDocument/2006/relationships/tags" Target="../tags/tag291.xml"/><Relationship Id="rId22" Type="http://schemas.openxmlformats.org/officeDocument/2006/relationships/tags" Target="../tags/tag299.xml"/><Relationship Id="rId27" Type="http://schemas.openxmlformats.org/officeDocument/2006/relationships/tags" Target="../tags/tag304.xml"/><Relationship Id="rId30" Type="http://schemas.openxmlformats.org/officeDocument/2006/relationships/tags" Target="../tags/tag307.xml"/><Relationship Id="rId35" Type="http://schemas.openxmlformats.org/officeDocument/2006/relationships/tags" Target="../tags/tag312.xml"/><Relationship Id="rId43" Type="http://schemas.openxmlformats.org/officeDocument/2006/relationships/slideLayout" Target="../slideLayouts/slideLayout6.xml"/><Relationship Id="rId48" Type="http://schemas.openxmlformats.org/officeDocument/2006/relationships/oleObject" Target="../embeddings/oleObject7.bin"/><Relationship Id="rId8" Type="http://schemas.openxmlformats.org/officeDocument/2006/relationships/tags" Target="../tags/tag28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322.xml"/><Relationship Id="rId2" Type="http://schemas.openxmlformats.org/officeDocument/2006/relationships/tags" Target="../tags/tag321.xml"/><Relationship Id="rId1" Type="http://schemas.openxmlformats.org/officeDocument/2006/relationships/tags" Target="../tags/tag320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2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326.xml"/><Relationship Id="rId2" Type="http://schemas.openxmlformats.org/officeDocument/2006/relationships/tags" Target="../tags/tag325.xml"/><Relationship Id="rId1" Type="http://schemas.openxmlformats.org/officeDocument/2006/relationships/tags" Target="../tags/tag324.xml"/><Relationship Id="rId5" Type="http://schemas.openxmlformats.org/officeDocument/2006/relationships/image" Target="../media/image23.emf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5714" name="Picture 2" descr="MW-DA1589-20111025-101--cover-page"/>
          <p:cNvPicPr>
            <a:picLocks noChangeAspect="1" noChangeArrowheads="1"/>
          </p:cNvPicPr>
          <p:nvPr/>
        </p:nvPicPr>
        <p:blipFill>
          <a:blip r:embed="rId8"/>
          <a:srcRect b="2002"/>
          <a:stretch>
            <a:fillRect/>
          </a:stretch>
        </p:blipFill>
        <p:spPr bwMode="gray">
          <a:xfrm>
            <a:off x="0" y="4346575"/>
            <a:ext cx="6424613" cy="2374900"/>
          </a:xfrm>
          <a:prstGeom prst="rect">
            <a:avLst/>
          </a:prstGeom>
          <a:noFill/>
        </p:spPr>
      </p:pic>
      <p:sp>
        <p:nvSpPr>
          <p:cNvPr id="755715" name="Rectangle 3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 bwMode="gray">
          <a:xfrm>
            <a:off x="1654174" y="1789113"/>
            <a:ext cx="5077131" cy="1477328"/>
          </a:xfrm>
        </p:spPr>
        <p:txBody>
          <a:bodyPr/>
          <a:lstStyle/>
          <a:p>
            <a:r>
              <a:rPr lang="en-US" b="1" dirty="0"/>
              <a:t>Competitive </a:t>
            </a:r>
            <a:r>
              <a:rPr lang="en-US" b="1" dirty="0" smtClean="0"/>
              <a:t>landscape </a:t>
            </a:r>
            <a:r>
              <a:rPr lang="en-US" b="1" dirty="0" smtClean="0"/>
              <a:t>discussion with </a:t>
            </a:r>
            <a:r>
              <a:rPr lang="en-US" b="1" dirty="0" err="1" smtClean="0"/>
              <a:t>IAM</a:t>
            </a:r>
            <a:r>
              <a:rPr lang="en-US" b="1" dirty="0" smtClean="0"/>
              <a:t> </a:t>
            </a:r>
            <a:endParaRPr lang="en-US" b="1" dirty="0"/>
          </a:p>
        </p:txBody>
      </p:sp>
      <p:sp>
        <p:nvSpPr>
          <p:cNvPr id="755716" name="McK Document typ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1654175" y="3434219"/>
            <a:ext cx="493553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r>
              <a:rPr lang="en-US" sz="1400" dirty="0" smtClean="0"/>
              <a:t>August 2012</a:t>
            </a:r>
            <a:endParaRPr lang="en-US" sz="1400" dirty="0"/>
          </a:p>
        </p:txBody>
      </p:sp>
      <p:pic>
        <p:nvPicPr>
          <p:cNvPr id="755717" name="Picture 5" descr="southwest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gray">
          <a:xfrm>
            <a:off x="1141413" y="5233988"/>
            <a:ext cx="2978150" cy="963612"/>
          </a:xfrm>
          <a:prstGeom prst="rect">
            <a:avLst/>
          </a:prstGeom>
          <a:noFill/>
        </p:spPr>
      </p:pic>
      <p:sp>
        <p:nvSpPr>
          <p:cNvPr id="755718" name="AutoShape 6"/>
          <p:cNvSpPr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5160963" y="7938"/>
            <a:ext cx="3779837" cy="195262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7432" tIns="0" rIns="0" bIns="27432">
            <a:spAutoFit/>
          </a:bodyPr>
          <a:lstStyle/>
          <a:p>
            <a:pPr algn="r" defTabSz="895350">
              <a:buClr>
                <a:schemeClr val="tx2"/>
              </a:buClr>
            </a:pPr>
            <a:r>
              <a:rPr lang="en-US" sz="1000">
                <a:solidFill>
                  <a:srgbClr val="808080"/>
                </a:solidFill>
              </a:rPr>
              <a:t>CONFIDENTIAL. PRELIMINARY, FOR DISCUSSION ONLY</a:t>
            </a:r>
          </a:p>
        </p:txBody>
      </p:sp>
      <p:cxnSp>
        <p:nvCxnSpPr>
          <p:cNvPr id="755719" name="AutoShape 7"/>
          <p:cNvCxnSpPr>
            <a:cxnSpLocks noChangeShapeType="1"/>
            <a:stCxn id="755718" idx="2"/>
            <a:endCxn id="755718" idx="4"/>
          </p:cNvCxnSpPr>
          <p:nvPr>
            <p:custDataLst>
              <p:tags r:id="rId4"/>
            </p:custDataLst>
          </p:nvPr>
        </p:nvCxnSpPr>
        <p:spPr bwMode="gray">
          <a:xfrm>
            <a:off x="5160963" y="7938"/>
            <a:ext cx="0" cy="195262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</p:cxnSp>
      <p:cxnSp>
        <p:nvCxnSpPr>
          <p:cNvPr id="755720" name="AutoShape 8"/>
          <p:cNvCxnSpPr>
            <a:cxnSpLocks noChangeShapeType="1"/>
            <a:stCxn id="755718" idx="4"/>
            <a:endCxn id="755718" idx="6"/>
          </p:cNvCxnSpPr>
          <p:nvPr>
            <p:custDataLst>
              <p:tags r:id="rId5"/>
            </p:custDataLst>
          </p:nvPr>
        </p:nvCxnSpPr>
        <p:spPr bwMode="gray">
          <a:xfrm>
            <a:off x="5160963" y="203200"/>
            <a:ext cx="3779837" cy="0"/>
          </a:xfrm>
          <a:prstGeom prst="straightConnector1">
            <a:avLst/>
          </a:prstGeom>
          <a:noFill/>
          <a:ln w="25400">
            <a:solidFill>
              <a:srgbClr val="808080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3505706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797" y="230274"/>
            <a:ext cx="8841641" cy="600164"/>
          </a:xfrm>
        </p:spPr>
        <p:txBody>
          <a:bodyPr/>
          <a:lstStyle/>
          <a:p>
            <a:r>
              <a:rPr lang="en-US" b="1" dirty="0" smtClean="0"/>
              <a:t>Industry CASM Ex-Fuel: DOT Domestic Mainline (FY2011)</a:t>
            </a:r>
            <a:r>
              <a:rPr lang="en-US" sz="3100" dirty="0"/>
              <a:t/>
            </a:r>
            <a:br>
              <a:rPr lang="en-US" sz="3100" dirty="0"/>
            </a:br>
            <a:r>
              <a:rPr lang="en-US" sz="2000" dirty="0"/>
              <a:t>Stage Length Adjusted to WN/FL Combined Stage Length</a:t>
            </a:r>
            <a:endParaRPr lang="en-US" sz="3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9A4337-D890-4814-9B9E-882144E2D471}" type="slidenum">
              <a:rPr lang="en-US" smtClean="0"/>
              <a:pPr>
                <a:defRPr/>
              </a:pPr>
              <a:t>9</a:t>
            </a:fld>
            <a:r>
              <a:rPr lang="en-US" smtClean="0"/>
              <a:t> </a:t>
            </a:r>
            <a:endParaRPr lang="en-US"/>
          </a:p>
        </p:txBody>
      </p:sp>
      <p:pic>
        <p:nvPicPr>
          <p:cNvPr id="76800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4994" y="1155098"/>
            <a:ext cx="8138458" cy="529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AutoShape 8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5160963" y="7938"/>
            <a:ext cx="3779837" cy="195262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7432" tIns="0" rIns="0" bIns="27432">
            <a:spAutoFit/>
          </a:bodyPr>
          <a:lstStyle/>
          <a:p>
            <a:pPr algn="r" defTabSz="895350">
              <a:buClr>
                <a:schemeClr val="tx2"/>
              </a:buClr>
            </a:pPr>
            <a:r>
              <a:rPr lang="en-US" sz="1100">
                <a:solidFill>
                  <a:srgbClr val="808080"/>
                </a:solidFill>
              </a:rPr>
              <a:t>CONFIDENTIAL. PRELIMINARY, FOR DISCUSSION ONLY</a:t>
            </a:r>
          </a:p>
        </p:txBody>
      </p:sp>
      <p:cxnSp>
        <p:nvCxnSpPr>
          <p:cNvPr id="6" name="AutoShape 9"/>
          <p:cNvCxnSpPr>
            <a:cxnSpLocks noChangeShapeType="1"/>
            <a:stCxn id="5" idx="2"/>
            <a:endCxn id="5" idx="4"/>
          </p:cNvCxnSpPr>
          <p:nvPr>
            <p:custDataLst>
              <p:tags r:id="rId2"/>
            </p:custDataLst>
          </p:nvPr>
        </p:nvCxnSpPr>
        <p:spPr bwMode="gray">
          <a:xfrm>
            <a:off x="5160963" y="7938"/>
            <a:ext cx="0" cy="195262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</p:cxnSp>
      <p:cxnSp>
        <p:nvCxnSpPr>
          <p:cNvPr id="7" name="AutoShape 10"/>
          <p:cNvCxnSpPr>
            <a:cxnSpLocks noChangeShapeType="1"/>
            <a:stCxn id="5" idx="4"/>
            <a:endCxn id="5" idx="6"/>
          </p:cNvCxnSpPr>
          <p:nvPr>
            <p:custDataLst>
              <p:tags r:id="rId3"/>
            </p:custDataLst>
          </p:nvPr>
        </p:nvCxnSpPr>
        <p:spPr bwMode="gray">
          <a:xfrm>
            <a:off x="5160963" y="203200"/>
            <a:ext cx="3779837" cy="0"/>
          </a:xfrm>
          <a:prstGeom prst="straightConnector1">
            <a:avLst/>
          </a:prstGeom>
          <a:noFill/>
          <a:ln w="25400">
            <a:solidFill>
              <a:srgbClr val="808080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2645544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9A4337-D890-4814-9B9E-882144E2D471}" type="slidenum">
              <a:rPr lang="en-US" smtClean="0"/>
              <a:pPr>
                <a:defRPr/>
              </a:pPr>
              <a:t>10</a:t>
            </a:fld>
            <a:r>
              <a:rPr lang="en-US" smtClean="0"/>
              <a:t> 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0048" y="3559746"/>
            <a:ext cx="334860" cy="579892"/>
          </a:xfrm>
          <a:prstGeom prst="rect">
            <a:avLst/>
          </a:prstGeom>
          <a:noFill/>
        </p:spPr>
        <p:txBody>
          <a:bodyPr vert="vert270" wrap="square" lIns="89611" tIns="44806" rIns="89611" bIns="44806" rtlCol="0">
            <a:spAutoFit/>
          </a:bodyPr>
          <a:lstStyle/>
          <a:p>
            <a:r>
              <a:rPr lang="en-US" b="1" dirty="0" smtClean="0"/>
              <a:t>cents</a:t>
            </a:r>
            <a:endParaRPr lang="en-US" b="1" dirty="0"/>
          </a:p>
        </p:txBody>
      </p:sp>
      <p:graphicFrame>
        <p:nvGraphicFramePr>
          <p:cNvPr id="13" name="Chart 12"/>
          <p:cNvGraphicFramePr/>
          <p:nvPr/>
        </p:nvGraphicFramePr>
        <p:xfrm>
          <a:off x="851797" y="2050203"/>
          <a:ext cx="7516406" cy="39393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884379" y="1033780"/>
            <a:ext cx="7352778" cy="1013817"/>
          </a:xfrm>
          <a:prstGeom prst="rect">
            <a:avLst/>
          </a:prstGeom>
          <a:noFill/>
        </p:spPr>
        <p:txBody>
          <a:bodyPr wrap="square" lIns="89611" tIns="44806" rIns="89611" bIns="44806" rtlCol="0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</a:rPr>
              <a:t>Since 2000, Southwest’s core costs* per ASM advantage over the low cost carriers has declined 45%, and our SW&amp;B per ASM advantage has turned into a disadvantage </a:t>
            </a:r>
            <a:endParaRPr lang="en-US" sz="20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94914" y="6043804"/>
            <a:ext cx="7685970" cy="589085"/>
          </a:xfrm>
          <a:prstGeom prst="rect">
            <a:avLst/>
          </a:prstGeom>
          <a:noFill/>
          <a:ln w="6350">
            <a:noFill/>
          </a:ln>
        </p:spPr>
        <p:txBody>
          <a:bodyPr wrap="square" lIns="89611" tIns="44806" rIns="89611" bIns="44806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200" dirty="0">
                <a:latin typeface="+mn-lt"/>
              </a:rPr>
              <a:t>Core costs include: Marketing and Advertising, Landing Fees and Rentals, Depreciation and Amortization, Maintenance, Materials, &amp; Repairs, and Other Operating Expenses</a:t>
            </a:r>
          </a:p>
          <a:p>
            <a:pPr>
              <a:lnSpc>
                <a:spcPct val="90000"/>
              </a:lnSpc>
            </a:pPr>
            <a:r>
              <a:rPr lang="en-US" sz="1200" dirty="0">
                <a:latin typeface="+mn-lt"/>
              </a:rPr>
              <a:t>Source: DOT Form 41, Stage Length Adjusted to WN ASL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9797" y="230274"/>
            <a:ext cx="7580993" cy="584775"/>
          </a:xfrm>
        </p:spPr>
        <p:txBody>
          <a:bodyPr/>
          <a:lstStyle/>
          <a:p>
            <a:r>
              <a:rPr lang="en-US" b="1" dirty="0" smtClean="0"/>
              <a:t>We now </a:t>
            </a:r>
            <a:r>
              <a:rPr lang="en-US" b="1" dirty="0" smtClean="0"/>
              <a:t>have a significant labor cost disadvantage against </a:t>
            </a:r>
            <a:r>
              <a:rPr lang="en-US" b="1" dirty="0" smtClean="0"/>
              <a:t>both Legacies and </a:t>
            </a:r>
            <a:r>
              <a:rPr lang="en-US" b="1" dirty="0" err="1" smtClean="0"/>
              <a:t>LCCs</a:t>
            </a:r>
            <a:endParaRPr lang="en-US" sz="3100" dirty="0"/>
          </a:p>
        </p:txBody>
      </p:sp>
      <p:sp>
        <p:nvSpPr>
          <p:cNvPr id="11" name="AutoShape 8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5160963" y="7938"/>
            <a:ext cx="3779837" cy="195262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7432" tIns="0" rIns="0" bIns="27432">
            <a:spAutoFit/>
          </a:bodyPr>
          <a:lstStyle/>
          <a:p>
            <a:pPr algn="r" defTabSz="895350">
              <a:buClr>
                <a:schemeClr val="tx2"/>
              </a:buClr>
            </a:pPr>
            <a:r>
              <a:rPr lang="en-US" sz="1100">
                <a:solidFill>
                  <a:srgbClr val="808080"/>
                </a:solidFill>
              </a:rPr>
              <a:t>CONFIDENTIAL. PRELIMINARY, FOR DISCUSSION ONLY</a:t>
            </a:r>
          </a:p>
        </p:txBody>
      </p:sp>
      <p:cxnSp>
        <p:nvCxnSpPr>
          <p:cNvPr id="12" name="AutoShape 9"/>
          <p:cNvCxnSpPr>
            <a:cxnSpLocks noChangeShapeType="1"/>
            <a:stCxn id="11" idx="2"/>
            <a:endCxn id="11" idx="4"/>
          </p:cNvCxnSpPr>
          <p:nvPr>
            <p:custDataLst>
              <p:tags r:id="rId2"/>
            </p:custDataLst>
          </p:nvPr>
        </p:nvCxnSpPr>
        <p:spPr bwMode="gray">
          <a:xfrm>
            <a:off x="5160963" y="7938"/>
            <a:ext cx="0" cy="195262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</p:cxnSp>
      <p:cxnSp>
        <p:nvCxnSpPr>
          <p:cNvPr id="15" name="AutoShape 10"/>
          <p:cNvCxnSpPr>
            <a:cxnSpLocks noChangeShapeType="1"/>
            <a:stCxn id="11" idx="4"/>
            <a:endCxn id="11" idx="6"/>
          </p:cNvCxnSpPr>
          <p:nvPr>
            <p:custDataLst>
              <p:tags r:id="rId3"/>
            </p:custDataLst>
          </p:nvPr>
        </p:nvCxnSpPr>
        <p:spPr bwMode="gray">
          <a:xfrm>
            <a:off x="5160963" y="203200"/>
            <a:ext cx="3779837" cy="0"/>
          </a:xfrm>
          <a:prstGeom prst="straightConnector1">
            <a:avLst/>
          </a:prstGeom>
          <a:noFill/>
          <a:ln w="25400">
            <a:solidFill>
              <a:srgbClr val="808080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1298184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9970013"/>
              </p:ext>
            </p:extLst>
          </p:nvPr>
        </p:nvGraphicFramePr>
        <p:xfrm>
          <a:off x="133298" y="763762"/>
          <a:ext cx="8052235" cy="56463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9556"/>
                <a:gridCol w="4914289"/>
                <a:gridCol w="1928390"/>
              </a:tblGrid>
              <a:tr h="72087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Airline</a:t>
                      </a:r>
                      <a:endParaRPr lang="en-US" sz="1000" dirty="0"/>
                    </a:p>
                  </a:txBody>
                  <a:tcPr marL="89614" marR="89614" marT="44810" marB="4481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Commercial Strategy</a:t>
                      </a:r>
                      <a:endParaRPr lang="en-US" sz="1000" dirty="0"/>
                    </a:p>
                  </a:txBody>
                  <a:tcPr marL="89614" marR="89614" marT="44810" marB="4481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Fleet Plan</a:t>
                      </a:r>
                      <a:endParaRPr lang="en-US" sz="1000" dirty="0"/>
                    </a:p>
                  </a:txBody>
                  <a:tcPr marL="89614" marR="89614" marT="44810" marB="44810" anchor="ctr"/>
                </a:tc>
              </a:tr>
              <a:tr h="241329">
                <a:tc gridSpan="3">
                  <a:txBody>
                    <a:bodyPr/>
                    <a:lstStyle/>
                    <a:p>
                      <a:r>
                        <a:rPr lang="en-US" sz="1000" b="1" i="1" dirty="0" smtClean="0"/>
                        <a:t>            Network Carriers</a:t>
                      </a:r>
                      <a:endParaRPr lang="en-US" sz="1000" b="1" i="1" dirty="0"/>
                    </a:p>
                  </a:txBody>
                  <a:tcPr marL="89614" marR="89614" marT="44810" marB="4481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234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Alaska</a:t>
                      </a:r>
                      <a:endParaRPr lang="en-US" sz="1000" dirty="0"/>
                    </a:p>
                  </a:txBody>
                  <a:tcPr marL="89614" marR="89614" marT="44810" marB="4481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Be</a:t>
                      </a:r>
                      <a:r>
                        <a:rPr lang="en-US" sz="1000" baseline="0" dirty="0" smtClean="0"/>
                        <a:t> the preferred carrier in the Pacific Northwest and enhance relevance in West Coast cities by opportunistically filling service gaps.</a:t>
                      </a:r>
                      <a:endParaRPr lang="en-US" sz="1000" dirty="0" smtClean="0"/>
                    </a:p>
                  </a:txBody>
                  <a:tcPr marL="89614" marR="89614" marT="44810" marB="4481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/>
                        <a:t>Retire</a:t>
                      </a:r>
                      <a:r>
                        <a:rPr lang="en-US" sz="1000" baseline="0" dirty="0" smtClean="0"/>
                        <a:t> 737-400; replace and grow with 737-8/9</a:t>
                      </a:r>
                      <a:endParaRPr lang="en-US" sz="1000" dirty="0"/>
                    </a:p>
                  </a:txBody>
                  <a:tcPr marL="89614" marR="89614" marT="44810" marB="44810" anchor="ctr"/>
                </a:tc>
              </a:tr>
              <a:tr h="488718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American</a:t>
                      </a:r>
                    </a:p>
                  </a:txBody>
                  <a:tcPr marL="89614" marR="89614" marT="44810" marB="4481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Regain</a:t>
                      </a:r>
                      <a:r>
                        <a:rPr lang="en-US" sz="1000" baseline="0" dirty="0" smtClean="0"/>
                        <a:t> preferred carrier status in NYC, Miami, Chicago, DFW, and LA with a comprehensive network and unmatched onboard experience.</a:t>
                      </a:r>
                      <a:endParaRPr lang="en-US" sz="1000" dirty="0"/>
                    </a:p>
                  </a:txBody>
                  <a:tcPr marL="89614" marR="89614" marT="44810" marB="4481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/>
                        <a:t>Retire</a:t>
                      </a:r>
                      <a:r>
                        <a:rPr lang="en-US" sz="1000" baseline="0" dirty="0" smtClean="0"/>
                        <a:t> MD80,757,767; replaced with 737-800 and A320</a:t>
                      </a:r>
                      <a:endParaRPr lang="en-US" sz="1000" dirty="0"/>
                    </a:p>
                  </a:txBody>
                  <a:tcPr marL="89614" marR="89614" marT="44810" marB="44810" anchor="ctr"/>
                </a:tc>
              </a:tr>
              <a:tr h="41714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Delta</a:t>
                      </a:r>
                    </a:p>
                  </a:txBody>
                  <a:tcPr marL="89614" marR="89614" marT="44810" marB="4481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Be</a:t>
                      </a:r>
                      <a:r>
                        <a:rPr lang="en-US" sz="1000" baseline="0" dirty="0" smtClean="0"/>
                        <a:t> the airline of choice to, from, and within the US via a global network and premium product options. </a:t>
                      </a:r>
                      <a:endParaRPr lang="en-US" sz="1000" dirty="0"/>
                    </a:p>
                  </a:txBody>
                  <a:tcPr marL="89614" marR="89614" marT="44810" marB="4481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Retire CRJs,</a:t>
                      </a:r>
                      <a:r>
                        <a:rPr lang="en-US" sz="1000" baseline="0" dirty="0" smtClean="0"/>
                        <a:t> DC9, MD80; replace with 717/737-900</a:t>
                      </a:r>
                      <a:endParaRPr lang="en-US" sz="1000" dirty="0"/>
                    </a:p>
                  </a:txBody>
                  <a:tcPr marL="89614" marR="89614" marT="44810" marB="44810" anchor="ctr"/>
                </a:tc>
              </a:tr>
              <a:tr h="42339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United</a:t>
                      </a:r>
                      <a:endParaRPr lang="en-US" sz="1000" dirty="0"/>
                    </a:p>
                  </a:txBody>
                  <a:tcPr marL="89614" marR="89614" marT="44810" marB="4481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Generate</a:t>
                      </a:r>
                      <a:r>
                        <a:rPr lang="en-US" sz="1000" baseline="0" dirty="0" smtClean="0"/>
                        <a:t> premium revenue by serving </a:t>
                      </a:r>
                      <a:r>
                        <a:rPr lang="en-US" sz="1000" dirty="0" smtClean="0"/>
                        <a:t>busines</a:t>
                      </a:r>
                      <a:r>
                        <a:rPr lang="en-US" sz="1000" baseline="0" dirty="0" smtClean="0"/>
                        <a:t>s customers with the best network, schedule, and customer experience in the largest US cities.</a:t>
                      </a:r>
                      <a:endParaRPr lang="en-US" sz="1000" dirty="0"/>
                    </a:p>
                  </a:txBody>
                  <a:tcPr marL="89614" marR="89614" marT="44810" marB="4481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/>
                        <a:t>Retire 757/</a:t>
                      </a:r>
                      <a:r>
                        <a:rPr lang="en-US" sz="1000" baseline="0" dirty="0" smtClean="0"/>
                        <a:t>767; replace with 737-900 and 787</a:t>
                      </a:r>
                      <a:endParaRPr lang="en-US" sz="1000" dirty="0"/>
                    </a:p>
                  </a:txBody>
                  <a:tcPr marL="89614" marR="89614" marT="44810" marB="44810" anchor="ctr"/>
                </a:tc>
              </a:tr>
              <a:tr h="413544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US Airways</a:t>
                      </a:r>
                      <a:endParaRPr lang="en-US" sz="1000" dirty="0"/>
                    </a:p>
                  </a:txBody>
                  <a:tcPr marL="89614" marR="89614" marT="44810" marB="4481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Be a relevant choice for US customers</a:t>
                      </a:r>
                      <a:r>
                        <a:rPr lang="en-US" sz="1000" baseline="0" dirty="0" smtClean="0"/>
                        <a:t> via a comprehensive network and competitive fare; be the carrier of choice in CLT, PHX, PHL, and at DCA.</a:t>
                      </a:r>
                      <a:endParaRPr lang="en-US" sz="1000" dirty="0"/>
                    </a:p>
                  </a:txBody>
                  <a:tcPr marL="89614" marR="89614" marT="44810" marB="4481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/>
                        <a:t>Retire</a:t>
                      </a:r>
                      <a:r>
                        <a:rPr lang="en-US" sz="1000" baseline="0" dirty="0" smtClean="0"/>
                        <a:t> </a:t>
                      </a:r>
                      <a:r>
                        <a:rPr lang="en-US" sz="1000" dirty="0" smtClean="0"/>
                        <a:t>737/757;</a:t>
                      </a:r>
                      <a:r>
                        <a:rPr lang="en-US" sz="1000" baseline="0" dirty="0" smtClean="0"/>
                        <a:t> replace with A320 family</a:t>
                      </a:r>
                      <a:endParaRPr lang="en-US" sz="1000" dirty="0"/>
                    </a:p>
                  </a:txBody>
                  <a:tcPr marL="89614" marR="89614" marT="44810" marB="44810" anchor="ctr"/>
                </a:tc>
              </a:tr>
              <a:tr h="241329">
                <a:tc gridSpan="3">
                  <a:txBody>
                    <a:bodyPr/>
                    <a:lstStyle/>
                    <a:p>
                      <a:r>
                        <a:rPr lang="en-US" sz="1000" b="1" i="1" dirty="0" smtClean="0"/>
                        <a:t>              Low-Cost</a:t>
                      </a:r>
                      <a:r>
                        <a:rPr lang="en-US" sz="1000" b="1" i="1" baseline="0" dirty="0" smtClean="0"/>
                        <a:t> Carriers</a:t>
                      </a:r>
                      <a:endParaRPr lang="en-US" sz="1000" b="1" i="1" dirty="0" smtClean="0"/>
                    </a:p>
                  </a:txBody>
                  <a:tcPr marL="89614" marR="89614" marT="44810" marB="4481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88718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Allegiant</a:t>
                      </a:r>
                    </a:p>
                  </a:txBody>
                  <a:tcPr marL="89614" marR="89614" marT="44810" marB="4481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Link</a:t>
                      </a:r>
                      <a:r>
                        <a:rPr lang="en-US" sz="1000" baseline="0" dirty="0" smtClean="0"/>
                        <a:t> small cities directly with large leisure destinations via a completely unbundled product.</a:t>
                      </a:r>
                      <a:endParaRPr lang="en-US" sz="1000" dirty="0"/>
                    </a:p>
                  </a:txBody>
                  <a:tcPr marL="89614" marR="89614" marT="44810" marB="4481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2011: 53</a:t>
                      </a:r>
                      <a:r>
                        <a:rPr lang="en-US" sz="1000" baseline="0" dirty="0" smtClean="0"/>
                        <a:t> MD80</a:t>
                      </a:r>
                    </a:p>
                    <a:p>
                      <a:r>
                        <a:rPr lang="en-US" sz="1000" baseline="0" dirty="0" smtClean="0"/>
                        <a:t>2016: 81 MD80*/757/A319</a:t>
                      </a:r>
                    </a:p>
                    <a:p>
                      <a:r>
                        <a:rPr lang="en-US" sz="1000" baseline="0" dirty="0" smtClean="0"/>
                        <a:t>*Modifying w/</a:t>
                      </a:r>
                      <a:r>
                        <a:rPr lang="en-US" sz="1000" baseline="0" dirty="0" err="1" smtClean="0"/>
                        <a:t>add’l</a:t>
                      </a:r>
                      <a:r>
                        <a:rPr lang="en-US" sz="1000" baseline="0" dirty="0" smtClean="0"/>
                        <a:t> seats</a:t>
                      </a:r>
                      <a:endParaRPr lang="en-US" sz="1000" dirty="0"/>
                    </a:p>
                  </a:txBody>
                  <a:tcPr marL="89614" marR="89614" marT="44810" marB="44810" anchor="ctr"/>
                </a:tc>
              </a:tr>
              <a:tr h="412121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Frontier</a:t>
                      </a:r>
                      <a:endParaRPr lang="en-US" sz="1000" dirty="0"/>
                    </a:p>
                  </a:txBody>
                  <a:tcPr marL="89614" marR="89614" marT="44810" marB="4481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Connect</a:t>
                      </a:r>
                      <a:r>
                        <a:rPr lang="en-US" sz="1000" baseline="0" dirty="0" smtClean="0"/>
                        <a:t> underserved cities with robust Western-US network via DEN hub and offer limited point-to-point service to large leisure markets.</a:t>
                      </a:r>
                      <a:endParaRPr lang="en-US" sz="1000" dirty="0"/>
                    </a:p>
                  </a:txBody>
                  <a:tcPr marL="89614" marR="89614" marT="44810" marB="4481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2011: 60 A318/319/320*</a:t>
                      </a:r>
                    </a:p>
                    <a:p>
                      <a:r>
                        <a:rPr lang="en-US" sz="1000" dirty="0" smtClean="0"/>
                        <a:t>*Modifying</a:t>
                      </a:r>
                      <a:r>
                        <a:rPr lang="en-US" sz="1000" baseline="0" dirty="0" smtClean="0"/>
                        <a:t> w/</a:t>
                      </a:r>
                      <a:r>
                        <a:rPr lang="en-US" sz="1000" baseline="0" dirty="0" err="1" smtClean="0"/>
                        <a:t>add’l</a:t>
                      </a:r>
                      <a:r>
                        <a:rPr lang="en-US" sz="1000" baseline="0" dirty="0" smtClean="0"/>
                        <a:t> seats</a:t>
                      </a:r>
                      <a:endParaRPr lang="en-US" sz="1000" dirty="0"/>
                    </a:p>
                  </a:txBody>
                  <a:tcPr marL="89614" marR="89614" marT="44810" marB="44810" anchor="ctr"/>
                </a:tc>
              </a:tr>
              <a:tr h="423391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JetBlue</a:t>
                      </a:r>
                      <a:endParaRPr lang="en-US" sz="1000" dirty="0"/>
                    </a:p>
                  </a:txBody>
                  <a:tcPr marL="89614" marR="89614" marT="44810" marB="4481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Upscale economy onboard product</a:t>
                      </a:r>
                      <a:r>
                        <a:rPr lang="en-US" sz="1000" baseline="0" dirty="0" smtClean="0"/>
                        <a:t> targeting leisure/VFR traffic in NYC, Florida, and Caribbean; business and leisure focus in Boston.</a:t>
                      </a:r>
                      <a:endParaRPr lang="en-US" sz="1000" dirty="0"/>
                    </a:p>
                  </a:txBody>
                  <a:tcPr marL="89614" marR="89614" marT="44810" marB="4481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2011: 170 A320/E190</a:t>
                      </a:r>
                    </a:p>
                    <a:p>
                      <a:r>
                        <a:rPr lang="en-US" sz="1000" dirty="0" smtClean="0"/>
                        <a:t>2016: 221</a:t>
                      </a:r>
                      <a:r>
                        <a:rPr lang="en-US" sz="1000" baseline="0" dirty="0" smtClean="0"/>
                        <a:t> A320/321/E190</a:t>
                      </a:r>
                      <a:endParaRPr lang="en-US" sz="1000" dirty="0"/>
                    </a:p>
                  </a:txBody>
                  <a:tcPr marL="89614" marR="89614" marT="44810" marB="44810" anchor="ctr"/>
                </a:tc>
              </a:tr>
              <a:tr h="403697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Spirit</a:t>
                      </a:r>
                      <a:endParaRPr lang="en-US" sz="1000" dirty="0"/>
                    </a:p>
                  </a:txBody>
                  <a:tcPr marL="89614" marR="89614" marT="44810" marB="44810"/>
                </a:tc>
                <a:tc>
                  <a:txBody>
                    <a:bodyPr/>
                    <a:lstStyle/>
                    <a:p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Use low base fares to attract price-sensitive customers and generate substantial</a:t>
                      </a:r>
                      <a:r>
                        <a:rPr lang="en-US" sz="1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ancillary revenue</a:t>
                      </a:r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in large US</a:t>
                      </a:r>
                      <a:r>
                        <a:rPr lang="en-US" sz="1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domestic and US-Latin </a:t>
                      </a:r>
                      <a:r>
                        <a:rPr lang="en-US" sz="10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citypairs</a:t>
                      </a:r>
                      <a:r>
                        <a:rPr lang="en-US" sz="1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614" marR="89614" marT="44810" marB="4481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2011</a:t>
                      </a:r>
                      <a:r>
                        <a:rPr lang="en-US" sz="1000" baseline="0" dirty="0" smtClean="0"/>
                        <a:t>: 37 A319/320/321</a:t>
                      </a:r>
                    </a:p>
                    <a:p>
                      <a:r>
                        <a:rPr lang="en-US" sz="1000" baseline="0" dirty="0" smtClean="0"/>
                        <a:t>2016: 70 A319/320/321</a:t>
                      </a:r>
                      <a:endParaRPr lang="en-US" sz="1000" dirty="0"/>
                    </a:p>
                  </a:txBody>
                  <a:tcPr marL="89614" marR="89614" marT="44810" marB="44810" anchor="ctr"/>
                </a:tc>
              </a:tr>
              <a:tr h="402217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Virgin America</a:t>
                      </a:r>
                      <a:endParaRPr lang="en-US" sz="1000" dirty="0"/>
                    </a:p>
                  </a:txBody>
                  <a:tcPr marL="89614" marR="89614" marT="44810" marB="44810"/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/>
                        <a:t>Premium customer experience between the largest US cities; SFO/California focus.</a:t>
                      </a:r>
                      <a:endParaRPr lang="en-US" sz="1000" dirty="0"/>
                    </a:p>
                  </a:txBody>
                  <a:tcPr marL="89614" marR="89614" marT="44810" marB="4481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2011: 46 A319/320</a:t>
                      </a:r>
                    </a:p>
                    <a:p>
                      <a:r>
                        <a:rPr lang="en-US" sz="1000" dirty="0" smtClean="0"/>
                        <a:t>2016:</a:t>
                      </a:r>
                      <a:r>
                        <a:rPr lang="en-US" sz="1000" baseline="0" dirty="0" smtClean="0"/>
                        <a:t> 82 A319/320</a:t>
                      </a:r>
                      <a:endParaRPr lang="en-US" sz="1000" dirty="0"/>
                    </a:p>
                  </a:txBody>
                  <a:tcPr marL="89614" marR="89614" marT="44810" marB="44810" anchor="ctr"/>
                </a:tc>
              </a:tr>
            </a:tbl>
          </a:graphicData>
        </a:graphic>
      </p:graphicFrame>
      <p:sp>
        <p:nvSpPr>
          <p:cNvPr id="3" name="Rectangle 4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>
          <a:xfrm>
            <a:off x="141288" y="263525"/>
            <a:ext cx="8105775" cy="292388"/>
          </a:xfrm>
        </p:spPr>
        <p:txBody>
          <a:bodyPr/>
          <a:lstStyle/>
          <a:p>
            <a:r>
              <a:rPr lang="en-US" dirty="0" smtClean="0"/>
              <a:t>Discussion of competitors’ commercial and fleet strategies</a:t>
            </a:r>
            <a:endParaRPr lang="en-US" dirty="0"/>
          </a:p>
        </p:txBody>
      </p:sp>
      <p:sp>
        <p:nvSpPr>
          <p:cNvPr id="4" name="AutoShape 8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5160963" y="7938"/>
            <a:ext cx="3779837" cy="195262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7432" tIns="0" rIns="0" bIns="27432">
            <a:spAutoFit/>
          </a:bodyPr>
          <a:lstStyle/>
          <a:p>
            <a:pPr algn="r" defTabSz="895350">
              <a:buClr>
                <a:schemeClr val="tx2"/>
              </a:buClr>
            </a:pPr>
            <a:r>
              <a:rPr lang="en-US" sz="1100">
                <a:solidFill>
                  <a:srgbClr val="808080"/>
                </a:solidFill>
              </a:rPr>
              <a:t>CONFIDENTIAL. PRELIMINARY, FOR DISCUSSION ONLY</a:t>
            </a:r>
          </a:p>
        </p:txBody>
      </p:sp>
      <p:cxnSp>
        <p:nvCxnSpPr>
          <p:cNvPr id="5" name="AutoShape 9"/>
          <p:cNvCxnSpPr>
            <a:cxnSpLocks noChangeShapeType="1"/>
            <a:stCxn id="4" idx="2"/>
            <a:endCxn id="4" idx="4"/>
          </p:cNvCxnSpPr>
          <p:nvPr>
            <p:custDataLst>
              <p:tags r:id="rId3"/>
            </p:custDataLst>
          </p:nvPr>
        </p:nvCxnSpPr>
        <p:spPr bwMode="gray">
          <a:xfrm>
            <a:off x="5160963" y="7938"/>
            <a:ext cx="0" cy="195262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</p:cxnSp>
      <p:cxnSp>
        <p:nvCxnSpPr>
          <p:cNvPr id="7" name="AutoShape 10"/>
          <p:cNvCxnSpPr>
            <a:cxnSpLocks noChangeShapeType="1"/>
            <a:stCxn id="4" idx="4"/>
            <a:endCxn id="4" idx="6"/>
          </p:cNvCxnSpPr>
          <p:nvPr>
            <p:custDataLst>
              <p:tags r:id="rId4"/>
            </p:custDataLst>
          </p:nvPr>
        </p:nvCxnSpPr>
        <p:spPr bwMode="gray">
          <a:xfrm>
            <a:off x="5160963" y="203200"/>
            <a:ext cx="3779837" cy="0"/>
          </a:xfrm>
          <a:prstGeom prst="straightConnector1">
            <a:avLst/>
          </a:prstGeom>
          <a:noFill/>
          <a:ln w="25400">
            <a:solidFill>
              <a:srgbClr val="808080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28303872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42205-DAEB-45CD-9855-C68473B1F09C}" type="slidenum">
              <a:rPr lang="en-US"/>
              <a:pPr/>
              <a:t>12</a:t>
            </a:fld>
            <a:r>
              <a:rPr lang="en-US"/>
              <a:t> </a:t>
            </a:r>
          </a:p>
        </p:txBody>
      </p:sp>
      <p:sp>
        <p:nvSpPr>
          <p:cNvPr id="71475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1806575" y="1243013"/>
            <a:ext cx="5272088" cy="4186237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rgbClr val="B2B2B2"/>
            </a:outerShdw>
          </a:effectLst>
        </p:spPr>
        <p:txBody>
          <a:bodyPr anchor="ctr"/>
          <a:lstStyle/>
          <a:p>
            <a:pPr algn="ctr"/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714757" name="Freeform 5"/>
          <p:cNvSpPr>
            <a:spLocks/>
          </p:cNvSpPr>
          <p:nvPr>
            <p:custDataLst>
              <p:tags r:id="rId3"/>
            </p:custDataLst>
          </p:nvPr>
        </p:nvSpPr>
        <p:spPr bwMode="gray">
          <a:xfrm>
            <a:off x="3040063" y="2733675"/>
            <a:ext cx="2190750" cy="1152525"/>
          </a:xfrm>
          <a:custGeom>
            <a:avLst/>
            <a:gdLst/>
            <a:ahLst/>
            <a:cxnLst>
              <a:cxn ang="0">
                <a:pos x="36" y="548"/>
              </a:cxn>
              <a:cxn ang="0">
                <a:pos x="1335" y="726"/>
              </a:cxn>
              <a:cxn ang="0">
                <a:pos x="1380" y="0"/>
              </a:cxn>
              <a:cxn ang="0">
                <a:pos x="0" y="1"/>
              </a:cxn>
            </a:cxnLst>
            <a:rect l="0" t="0" r="r" b="b"/>
            <a:pathLst>
              <a:path w="1380" h="726">
                <a:moveTo>
                  <a:pt x="36" y="548"/>
                </a:moveTo>
                <a:lnTo>
                  <a:pt x="1335" y="726"/>
                </a:lnTo>
                <a:lnTo>
                  <a:pt x="1380" y="0"/>
                </a:lnTo>
                <a:lnTo>
                  <a:pt x="0" y="1"/>
                </a:lnTo>
              </a:path>
            </a:pathLst>
          </a:custGeom>
          <a:gradFill rotWithShape="1">
            <a:gsLst>
              <a:gs pos="0">
                <a:srgbClr val="EAEAEA"/>
              </a:gs>
              <a:gs pos="100000">
                <a:srgbClr val="EAEAEA">
                  <a:gamma/>
                  <a:tint val="85882"/>
                  <a:invGamma/>
                </a:srgb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4758" name="Freeform 6"/>
          <p:cNvSpPr>
            <a:spLocks/>
          </p:cNvSpPr>
          <p:nvPr>
            <p:custDataLst>
              <p:tags r:id="rId4"/>
            </p:custDataLst>
          </p:nvPr>
        </p:nvSpPr>
        <p:spPr bwMode="gray">
          <a:xfrm>
            <a:off x="3119438" y="3621088"/>
            <a:ext cx="2016125" cy="649287"/>
          </a:xfrm>
          <a:custGeom>
            <a:avLst/>
            <a:gdLst/>
            <a:ahLst/>
            <a:cxnLst>
              <a:cxn ang="0">
                <a:pos x="0" y="42"/>
              </a:cxn>
              <a:cxn ang="0">
                <a:pos x="1270" y="409"/>
              </a:cxn>
              <a:cxn ang="0">
                <a:pos x="1270" y="175"/>
              </a:cxn>
              <a:cxn ang="0">
                <a:pos x="0" y="0"/>
              </a:cxn>
            </a:cxnLst>
            <a:rect l="0" t="0" r="r" b="b"/>
            <a:pathLst>
              <a:path w="1270" h="409">
                <a:moveTo>
                  <a:pt x="0" y="42"/>
                </a:moveTo>
                <a:lnTo>
                  <a:pt x="1270" y="409"/>
                </a:lnTo>
                <a:lnTo>
                  <a:pt x="1270" y="175"/>
                </a:lnTo>
                <a:lnTo>
                  <a:pt x="0" y="0"/>
                </a:lnTo>
              </a:path>
            </a:pathLst>
          </a:custGeom>
          <a:solidFill>
            <a:srgbClr val="DDDDDD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4759" name="Rectangle 7"/>
          <p:cNvSpPr>
            <a:spLocks noGrp="1" noChangeArrowheads="1"/>
          </p:cNvSpPr>
          <p:nvPr>
            <p:ph type="title"/>
            <p:custDataLst>
              <p:tags r:id="rId5"/>
            </p:custDataLst>
          </p:nvPr>
        </p:nvSpPr>
        <p:spPr bwMode="gray">
          <a:xfrm>
            <a:off x="119063" y="230188"/>
            <a:ext cx="7013575" cy="584775"/>
          </a:xfrm>
        </p:spPr>
        <p:txBody>
          <a:bodyPr/>
          <a:lstStyle/>
          <a:p>
            <a:r>
              <a:rPr lang="en-US" dirty="0" err="1" smtClean="0"/>
              <a:t>LCCs</a:t>
            </a:r>
            <a:r>
              <a:rPr lang="en-US" dirty="0" smtClean="0"/>
              <a:t> </a:t>
            </a:r>
            <a:r>
              <a:rPr lang="en-US" dirty="0"/>
              <a:t>are using their low costs to attack our </a:t>
            </a:r>
            <a:r>
              <a:rPr lang="en-US" dirty="0" smtClean="0"/>
              <a:t>most profitable routes</a:t>
            </a:r>
            <a:endParaRPr lang="en-US" dirty="0"/>
          </a:p>
        </p:txBody>
      </p:sp>
      <p:sp>
        <p:nvSpPr>
          <p:cNvPr id="714760" name="AutoShape 8"/>
          <p:cNvSpPr>
            <a:spLocks noChangeArrowheads="1"/>
          </p:cNvSpPr>
          <p:nvPr>
            <p:custDataLst>
              <p:tags r:id="rId6"/>
            </p:custDataLst>
          </p:nvPr>
        </p:nvSpPr>
        <p:spPr bwMode="gray">
          <a:xfrm>
            <a:off x="4856163" y="7938"/>
            <a:ext cx="3779837" cy="195262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7432" tIns="0" rIns="0" bIns="27432">
            <a:spAutoFit/>
          </a:bodyPr>
          <a:lstStyle/>
          <a:p>
            <a:pPr algn="r" defTabSz="895350">
              <a:buClr>
                <a:schemeClr val="tx2"/>
              </a:buClr>
            </a:pPr>
            <a:r>
              <a:rPr lang="en-US" sz="1100">
                <a:solidFill>
                  <a:srgbClr val="808080"/>
                </a:solidFill>
              </a:rPr>
              <a:t>CONFIDENTIAL. PRELIMINARY, FOR DISCUSSION ONLY</a:t>
            </a:r>
          </a:p>
        </p:txBody>
      </p:sp>
      <p:cxnSp>
        <p:nvCxnSpPr>
          <p:cNvPr id="714761" name="AutoShape 9"/>
          <p:cNvCxnSpPr>
            <a:cxnSpLocks noChangeShapeType="1"/>
            <a:stCxn id="714760" idx="2"/>
            <a:endCxn id="714760" idx="4"/>
          </p:cNvCxnSpPr>
          <p:nvPr>
            <p:custDataLst>
              <p:tags r:id="rId7"/>
            </p:custDataLst>
          </p:nvPr>
        </p:nvCxnSpPr>
        <p:spPr bwMode="gray">
          <a:xfrm>
            <a:off x="4856163" y="7938"/>
            <a:ext cx="0" cy="195262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</p:cxnSp>
      <p:cxnSp>
        <p:nvCxnSpPr>
          <p:cNvPr id="714762" name="AutoShape 10"/>
          <p:cNvCxnSpPr>
            <a:cxnSpLocks noChangeShapeType="1"/>
            <a:stCxn id="714760" idx="4"/>
            <a:endCxn id="714760" idx="6"/>
          </p:cNvCxnSpPr>
          <p:nvPr>
            <p:custDataLst>
              <p:tags r:id="rId8"/>
            </p:custDataLst>
          </p:nvPr>
        </p:nvCxnSpPr>
        <p:spPr bwMode="gray">
          <a:xfrm>
            <a:off x="4856163" y="203200"/>
            <a:ext cx="3779837" cy="0"/>
          </a:xfrm>
          <a:prstGeom prst="straightConnector1">
            <a:avLst/>
          </a:prstGeom>
          <a:noFill/>
          <a:ln w="25400">
            <a:solidFill>
              <a:srgbClr val="808080"/>
            </a:solidFill>
            <a:round/>
            <a:headEnd/>
            <a:tailEnd/>
          </a:ln>
        </p:spPr>
      </p:cxnSp>
      <p:sp>
        <p:nvSpPr>
          <p:cNvPr id="714763" name="McK 5. Source"/>
          <p:cNvSpPr>
            <a:spLocks noChangeArrowheads="1"/>
          </p:cNvSpPr>
          <p:nvPr>
            <p:custDataLst>
              <p:tags r:id="rId9"/>
            </p:custDataLst>
          </p:nvPr>
        </p:nvSpPr>
        <p:spPr bwMode="gray">
          <a:xfrm>
            <a:off x="119063" y="6435725"/>
            <a:ext cx="6862762" cy="152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marL="609600" indent="-609600" defTabSz="895350">
              <a:tabLst>
                <a:tab pos="612775" algn="l"/>
              </a:tabLst>
            </a:pPr>
            <a:r>
              <a:rPr lang="en-US">
                <a:solidFill>
                  <a:srgbClr val="000000"/>
                </a:solidFill>
                <a:cs typeface="Arial" charset="0"/>
              </a:rPr>
              <a:t>SOURCE: FP&amp;A O&amp;D overlap analysis</a:t>
            </a:r>
          </a:p>
        </p:txBody>
      </p:sp>
      <p:sp>
        <p:nvSpPr>
          <p:cNvPr id="714764" name="McK 4. Footnote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gray">
          <a:xfrm>
            <a:off x="119063" y="5622925"/>
            <a:ext cx="8548687" cy="609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marL="104775" indent="-104775" defTabSz="895350"/>
            <a:r>
              <a:rPr lang="en-US" dirty="0"/>
              <a:t>1 </a:t>
            </a:r>
            <a:r>
              <a:rPr lang="en-US" dirty="0" err="1"/>
              <a:t>LCCs</a:t>
            </a:r>
            <a:r>
              <a:rPr lang="en-US" dirty="0"/>
              <a:t> </a:t>
            </a:r>
            <a:r>
              <a:rPr lang="en-US" dirty="0" smtClean="0"/>
              <a:t>include AirTran, Allegiant</a:t>
            </a:r>
            <a:r>
              <a:rPr lang="en-US" dirty="0"/>
              <a:t>, Frontier, JetBlue, Spirit, and Virgin America</a:t>
            </a:r>
          </a:p>
          <a:p>
            <a:pPr marL="104775" indent="-104775" defTabSz="895350"/>
            <a:r>
              <a:rPr lang="en-US" dirty="0"/>
              <a:t>2 </a:t>
            </a:r>
            <a:r>
              <a:rPr lang="en-US" dirty="0" err="1"/>
              <a:t>O&amp;D</a:t>
            </a:r>
            <a:r>
              <a:rPr lang="en-US" dirty="0"/>
              <a:t> pairs, including connections; compares multiple airports within metro areas including Los Angeles, San Francisco, Chicago, Dallas, Houston, Washington, Orlando, New York, Miami, Boston, Tampa, and Philadelphia </a:t>
            </a:r>
          </a:p>
          <a:p>
            <a:pPr marL="104775" indent="-104775" defTabSz="895350"/>
            <a:r>
              <a:rPr lang="en-US" dirty="0"/>
              <a:t>3 Marketing carrier revenue, 12 months ended 4Q 2011</a:t>
            </a:r>
          </a:p>
        </p:txBody>
      </p:sp>
      <p:sp>
        <p:nvSpPr>
          <p:cNvPr id="714765" name="Rectangle 13"/>
          <p:cNvSpPr>
            <a:spLocks noChangeArrowheads="1"/>
          </p:cNvSpPr>
          <p:nvPr>
            <p:custDataLst>
              <p:tags r:id="rId11"/>
            </p:custDataLst>
          </p:nvPr>
        </p:nvSpPr>
        <p:spPr bwMode="gray">
          <a:xfrm>
            <a:off x="4992688" y="1897063"/>
            <a:ext cx="1008062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/>
          <a:lstStyle/>
          <a:p>
            <a:r>
              <a:rPr lang="en-US" sz="1600" b="1">
                <a:solidFill>
                  <a:schemeClr val="accent1"/>
                </a:solidFill>
              </a:rPr>
              <a:t>Revenue overlap</a:t>
            </a:r>
          </a:p>
          <a:p>
            <a:r>
              <a:rPr lang="en-US" sz="1600">
                <a:solidFill>
                  <a:schemeClr val="accent1"/>
                </a:solidFill>
              </a:rPr>
              <a:t>2011</a:t>
            </a:r>
            <a:endParaRPr lang="en-US" sz="1600" baseline="30000">
              <a:solidFill>
                <a:schemeClr val="accent1"/>
              </a:solidFill>
            </a:endParaRPr>
          </a:p>
        </p:txBody>
      </p:sp>
      <p:sp>
        <p:nvSpPr>
          <p:cNvPr id="714766" name="Rectangle 14"/>
          <p:cNvSpPr>
            <a:spLocks noChangeArrowheads="1"/>
          </p:cNvSpPr>
          <p:nvPr>
            <p:custDataLst>
              <p:tags r:id="rId12"/>
            </p:custDataLst>
          </p:nvPr>
        </p:nvSpPr>
        <p:spPr bwMode="gray">
          <a:xfrm>
            <a:off x="2270125" y="1897063"/>
            <a:ext cx="176053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r>
              <a:rPr lang="en-US" sz="1600" b="1">
                <a:solidFill>
                  <a:schemeClr val="accent1"/>
                </a:solidFill>
              </a:rPr>
              <a:t>Route Overlap</a:t>
            </a:r>
          </a:p>
          <a:p>
            <a:r>
              <a:rPr lang="en-US" sz="1600">
                <a:solidFill>
                  <a:schemeClr val="accent1"/>
                </a:solidFill>
              </a:rPr>
              <a:t>2011</a:t>
            </a:r>
            <a:endParaRPr lang="en-US" sz="1600" baseline="30000">
              <a:solidFill>
                <a:schemeClr val="accent1"/>
              </a:solidFill>
            </a:endParaRPr>
          </a:p>
        </p:txBody>
      </p:sp>
      <p:sp>
        <p:nvSpPr>
          <p:cNvPr id="714767" name="Rectangle 15"/>
          <p:cNvSpPr>
            <a:spLocks noChangeArrowheads="1"/>
          </p:cNvSpPr>
          <p:nvPr>
            <p:custDataLst>
              <p:tags r:id="rId13"/>
            </p:custDataLst>
          </p:nvPr>
        </p:nvSpPr>
        <p:spPr bwMode="gray">
          <a:xfrm>
            <a:off x="1962150" y="1311275"/>
            <a:ext cx="472598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>
              <a:buClr>
                <a:schemeClr val="tx2"/>
              </a:buClr>
            </a:pPr>
            <a:r>
              <a:rPr lang="en-US" sz="1600" b="1">
                <a:solidFill>
                  <a:schemeClr val="accent1"/>
                </a:solidFill>
              </a:rPr>
              <a:t>LCCs</a:t>
            </a:r>
            <a:r>
              <a:rPr lang="en-US" sz="1600" b="1" baseline="30000">
                <a:solidFill>
                  <a:schemeClr val="accent1"/>
                </a:solidFill>
              </a:rPr>
              <a:t>1</a:t>
            </a:r>
            <a:r>
              <a:rPr lang="en-US" sz="1600" b="1">
                <a:solidFill>
                  <a:schemeClr val="accent1"/>
                </a:solidFill>
              </a:rPr>
              <a:t> compete on 42% of our routes</a:t>
            </a:r>
            <a:r>
              <a:rPr lang="en-US" sz="1600" b="1" baseline="30000">
                <a:solidFill>
                  <a:schemeClr val="accent1"/>
                </a:solidFill>
              </a:rPr>
              <a:t>2</a:t>
            </a:r>
            <a:r>
              <a:rPr lang="en-US" sz="1600" b="1">
                <a:solidFill>
                  <a:schemeClr val="accent1"/>
                </a:solidFill>
              </a:rPr>
              <a:t>, but these routes represent 67% of our revenues</a:t>
            </a:r>
            <a:r>
              <a:rPr lang="en-US" sz="1600" b="1" baseline="30000">
                <a:solidFill>
                  <a:schemeClr val="accent1"/>
                </a:solidFill>
              </a:rPr>
              <a:t>3</a:t>
            </a:r>
            <a:endParaRPr lang="en-US" sz="1600" b="1">
              <a:solidFill>
                <a:schemeClr val="accent1"/>
              </a:solidFill>
            </a:endParaRPr>
          </a:p>
        </p:txBody>
      </p:sp>
      <p:sp>
        <p:nvSpPr>
          <p:cNvPr id="714768" name="Line 16"/>
          <p:cNvSpPr>
            <a:spLocks noChangeShapeType="1"/>
          </p:cNvSpPr>
          <p:nvPr>
            <p:custDataLst>
              <p:tags r:id="rId14"/>
            </p:custDataLst>
          </p:nvPr>
        </p:nvSpPr>
        <p:spPr bwMode="gray">
          <a:xfrm>
            <a:off x="4994275" y="2414588"/>
            <a:ext cx="1008063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4769" name="Line 17"/>
          <p:cNvSpPr>
            <a:spLocks noChangeShapeType="1"/>
          </p:cNvSpPr>
          <p:nvPr>
            <p:custDataLst>
              <p:tags r:id="rId15"/>
            </p:custDataLst>
          </p:nvPr>
        </p:nvSpPr>
        <p:spPr bwMode="gray">
          <a:xfrm>
            <a:off x="2271713" y="2414588"/>
            <a:ext cx="1008062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4770" name="Line 18"/>
          <p:cNvSpPr>
            <a:spLocks noChangeShapeType="1"/>
          </p:cNvSpPr>
          <p:nvPr>
            <p:custDataLst>
              <p:tags r:id="rId16"/>
            </p:custDataLst>
          </p:nvPr>
        </p:nvSpPr>
        <p:spPr bwMode="gray">
          <a:xfrm>
            <a:off x="1962150" y="1828800"/>
            <a:ext cx="48260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714771" name="Object 19"/>
          <p:cNvGraphicFramePr>
            <a:graphicFrameLocks/>
          </p:cNvGraphicFramePr>
          <p:nvPr>
            <p:custDataLst>
              <p:tags r:id="rId17"/>
            </p:custDataLst>
          </p:nvPr>
        </p:nvGraphicFramePr>
        <p:xfrm>
          <a:off x="2170113" y="2632075"/>
          <a:ext cx="1381125" cy="2589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4841" name="Chart" r:id="rId32" imgW="1381057" imgH="2590890" progId="MSGraph.Chart.8">
                  <p:embed followColorScheme="full"/>
                </p:oleObj>
              </mc:Choice>
              <mc:Fallback>
                <p:oleObj name="Chart" r:id="rId32" imgW="1381057" imgH="2590890" progId="MSGraph.Chart.8">
                  <p:embed followColorScheme="full"/>
                  <p:pic>
                    <p:nvPicPr>
                      <p:cNvPr id="0" name="Picture 19"/>
                      <p:cNvPicPr>
                        <a:picLocks noChangeArrowheads="1"/>
                      </p:cNvPicPr>
                      <p:nvPr/>
                    </p:nvPicPr>
                    <p:blipFill>
                      <a:blip r:embed="rId3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gray">
                      <a:xfrm>
                        <a:off x="2170113" y="2632075"/>
                        <a:ext cx="1381125" cy="25892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4772" name="Rectangle 20"/>
          <p:cNvSpPr>
            <a:spLocks noChangeArrowheads="1"/>
          </p:cNvSpPr>
          <p:nvPr>
            <p:custDataLst>
              <p:tags r:id="rId18"/>
            </p:custDataLst>
          </p:nvPr>
        </p:nvSpPr>
        <p:spPr bwMode="gray">
          <a:xfrm>
            <a:off x="2536825" y="4252913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5400" tIns="0" rIns="25400" bIns="0" anchor="ctr"/>
          <a:lstStyle/>
          <a:p>
            <a:pPr algn="ctr" defTabSz="895350">
              <a:buClr>
                <a:schemeClr val="tx2"/>
              </a:buClr>
            </a:pPr>
            <a:fld id="{3EC92C3B-B79B-4BC9-88BC-FF62874CCAA8}" type="datetime'''''''''''''''''''''''''5''8%'''''''''''''''">
              <a:rPr lang="en-US" sz="1600" b="1">
                <a:solidFill>
                  <a:schemeClr val="bg1"/>
                </a:solidFill>
              </a:rPr>
              <a:pPr algn="ctr" defTabSz="895350">
                <a:buClr>
                  <a:schemeClr val="tx2"/>
                </a:buClr>
              </a:pPr>
              <a:t>58%</a:t>
            </a:fld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714773" name="Rectangle 21"/>
          <p:cNvSpPr>
            <a:spLocks noChangeArrowheads="1"/>
          </p:cNvSpPr>
          <p:nvPr>
            <p:custDataLst>
              <p:tags r:id="rId19"/>
            </p:custDataLst>
          </p:nvPr>
        </p:nvSpPr>
        <p:spPr bwMode="gray">
          <a:xfrm>
            <a:off x="2593975" y="3533775"/>
            <a:ext cx="344488" cy="2444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25400" tIns="0" rIns="25400" bIns="0" anchor="ctr"/>
          <a:lstStyle/>
          <a:p>
            <a:pPr algn="ctr" defTabSz="895350">
              <a:buClr>
                <a:schemeClr val="tx2"/>
              </a:buClr>
            </a:pPr>
            <a:fld id="{D07ECD6F-21E8-4C48-AA0F-B9CA9B2D7321}" type="datetime'''''''''''4''''''''''''''''''''''''''''''%'''''''''''''''">
              <a:rPr lang="en-US" sz="1600" b="1">
                <a:solidFill>
                  <a:schemeClr val="bg2"/>
                </a:solidFill>
              </a:rPr>
              <a:pPr algn="ctr" defTabSz="895350">
                <a:buClr>
                  <a:schemeClr val="tx2"/>
                </a:buClr>
              </a:pPr>
              <a:t>4%</a:t>
            </a:fld>
            <a:endParaRPr lang="en-US" sz="1600" b="1">
              <a:solidFill>
                <a:schemeClr val="bg2"/>
              </a:solidFill>
            </a:endParaRPr>
          </a:p>
        </p:txBody>
      </p:sp>
      <p:sp>
        <p:nvSpPr>
          <p:cNvPr id="714774" name="Rectangle 22"/>
          <p:cNvSpPr>
            <a:spLocks noChangeArrowheads="1"/>
          </p:cNvSpPr>
          <p:nvPr>
            <p:custDataLst>
              <p:tags r:id="rId20"/>
            </p:custDataLst>
          </p:nvPr>
        </p:nvSpPr>
        <p:spPr bwMode="gray">
          <a:xfrm>
            <a:off x="2536825" y="304800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5400" tIns="0" rIns="25400" bIns="0" anchor="ctr"/>
          <a:lstStyle/>
          <a:p>
            <a:pPr algn="ctr" defTabSz="895350">
              <a:buClr>
                <a:schemeClr val="tx2"/>
              </a:buClr>
            </a:pPr>
            <a:fld id="{FAE09E4D-BC1D-494D-B590-5CE2B15C177F}" type="datetime'''''''''''''3''''''''8''''''''''''''''''''''%'''''''''">
              <a:rPr lang="en-US" sz="1600" b="1">
                <a:solidFill>
                  <a:schemeClr val="bg1"/>
                </a:solidFill>
              </a:rPr>
              <a:pPr algn="ctr" defTabSz="895350">
                <a:buClr>
                  <a:schemeClr val="tx2"/>
                </a:buClr>
              </a:pPr>
              <a:t>38%</a:t>
            </a:fld>
            <a:endParaRPr lang="en-US" sz="1600" b="1">
              <a:solidFill>
                <a:schemeClr val="bg1"/>
              </a:solidFill>
            </a:endParaRPr>
          </a:p>
        </p:txBody>
      </p:sp>
      <p:graphicFrame>
        <p:nvGraphicFramePr>
          <p:cNvPr id="714775" name="Object 23"/>
          <p:cNvGraphicFramePr>
            <a:graphicFrameLocks/>
          </p:cNvGraphicFramePr>
          <p:nvPr>
            <p:custDataLst>
              <p:tags r:id="rId21"/>
            </p:custDataLst>
          </p:nvPr>
        </p:nvGraphicFramePr>
        <p:xfrm>
          <a:off x="4891088" y="2632075"/>
          <a:ext cx="1381125" cy="259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4842" name="Chart" r:id="rId34" imgW="1381057" imgH="2590890" progId="MSGraph.Chart.8">
                  <p:embed followColorScheme="full"/>
                </p:oleObj>
              </mc:Choice>
              <mc:Fallback>
                <p:oleObj name="Chart" r:id="rId34" imgW="1381057" imgH="2590890" progId="MSGraph.Chart.8">
                  <p:embed followColorScheme="full"/>
                  <p:pic>
                    <p:nvPicPr>
                      <p:cNvPr id="0" name="Picture 23"/>
                      <p:cNvPicPr>
                        <a:picLocks noChangeArrowheads="1"/>
                      </p:cNvPicPr>
                      <p:nvPr/>
                    </p:nvPicPr>
                    <p:blipFill>
                      <a:blip r:embed="rId3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gray">
                      <a:xfrm>
                        <a:off x="4891088" y="2632075"/>
                        <a:ext cx="1381125" cy="2590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4776" name="Rectangle 24"/>
          <p:cNvSpPr>
            <a:spLocks noChangeArrowheads="1"/>
          </p:cNvSpPr>
          <p:nvPr>
            <p:custDataLst>
              <p:tags r:id="rId22"/>
            </p:custDataLst>
          </p:nvPr>
        </p:nvSpPr>
        <p:spPr bwMode="gray">
          <a:xfrm>
            <a:off x="5257800" y="45434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5400" tIns="0" rIns="25400" bIns="0" anchor="ctr"/>
          <a:lstStyle/>
          <a:p>
            <a:pPr algn="ctr" defTabSz="895350">
              <a:buClr>
                <a:schemeClr val="tx2"/>
              </a:buClr>
            </a:pPr>
            <a:fld id="{00DB70BE-0030-42A0-A56F-F4637B6554C2}" type="datetime'''''''3''''''''''''''''''''''''''''''''''''''''3''%'''''">
              <a:rPr lang="en-US" sz="1600" b="1">
                <a:solidFill>
                  <a:schemeClr val="bg1"/>
                </a:solidFill>
              </a:rPr>
              <a:pPr algn="ctr" defTabSz="895350">
                <a:buClr>
                  <a:schemeClr val="tx2"/>
                </a:buClr>
              </a:pPr>
              <a:t>33%</a:t>
            </a:fld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714777" name="Rectangle 25"/>
          <p:cNvSpPr>
            <a:spLocks noChangeArrowheads="1"/>
          </p:cNvSpPr>
          <p:nvPr>
            <p:custDataLst>
              <p:tags r:id="rId23"/>
            </p:custDataLst>
          </p:nvPr>
        </p:nvSpPr>
        <p:spPr bwMode="gray">
          <a:xfrm>
            <a:off x="5257800" y="396240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5400" tIns="0" rIns="25400" bIns="0" anchor="ctr"/>
          <a:lstStyle/>
          <a:p>
            <a:pPr algn="ctr" defTabSz="895350">
              <a:buClr>
                <a:schemeClr val="tx2"/>
              </a:buClr>
            </a:pPr>
            <a:fld id="{81D681F9-5DCB-4AA9-A358-3F38C0792066}" type="datetime'''''''''''''17''''''''''''''''''''''''%'''''''''">
              <a:rPr lang="en-US" sz="1600" b="1">
                <a:solidFill>
                  <a:schemeClr val="bg2"/>
                </a:solidFill>
              </a:rPr>
              <a:pPr algn="ctr" defTabSz="895350">
                <a:buClr>
                  <a:schemeClr val="tx2"/>
                </a:buClr>
              </a:pPr>
              <a:t>17%</a:t>
            </a:fld>
            <a:endParaRPr lang="en-US" sz="1600" b="1">
              <a:solidFill>
                <a:schemeClr val="bg2"/>
              </a:solidFill>
            </a:endParaRPr>
          </a:p>
        </p:txBody>
      </p:sp>
      <p:sp>
        <p:nvSpPr>
          <p:cNvPr id="714778" name="Rectangle 26"/>
          <p:cNvSpPr>
            <a:spLocks noChangeArrowheads="1"/>
          </p:cNvSpPr>
          <p:nvPr>
            <p:custDataLst>
              <p:tags r:id="rId24"/>
            </p:custDataLst>
          </p:nvPr>
        </p:nvSpPr>
        <p:spPr bwMode="gray">
          <a:xfrm>
            <a:off x="5257800" y="3186113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5400" tIns="0" rIns="25400" bIns="0" anchor="ctr"/>
          <a:lstStyle/>
          <a:p>
            <a:pPr algn="ctr" defTabSz="895350">
              <a:buClr>
                <a:schemeClr val="tx2"/>
              </a:buClr>
            </a:pPr>
            <a:fld id="{52A9A21E-67BE-4EAC-BA7D-7072BDC3E9DF}" type="datetime'''''''''5''''''''''''''''0%'''''''''''''''''''''''''''''''''''">
              <a:rPr lang="en-US" sz="1600" b="1">
                <a:solidFill>
                  <a:schemeClr val="bg1"/>
                </a:solidFill>
              </a:rPr>
              <a:pPr algn="ctr" defTabSz="895350">
                <a:buClr>
                  <a:schemeClr val="tx2"/>
                </a:buClr>
              </a:pPr>
              <a:t>50%</a:t>
            </a:fld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714779" name="Rectangle 27"/>
          <p:cNvSpPr>
            <a:spLocks noChangeArrowheads="1"/>
          </p:cNvSpPr>
          <p:nvPr>
            <p:custDataLst>
              <p:tags r:id="rId25"/>
            </p:custDataLst>
          </p:nvPr>
        </p:nvSpPr>
        <p:spPr bwMode="auto">
          <a:xfrm>
            <a:off x="6916738" y="925513"/>
            <a:ext cx="165100" cy="1651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4780" name="Rectangle 28"/>
          <p:cNvSpPr>
            <a:spLocks noChangeArrowheads="1"/>
          </p:cNvSpPr>
          <p:nvPr>
            <p:custDataLst>
              <p:tags r:id="rId26"/>
            </p:custDataLst>
          </p:nvPr>
        </p:nvSpPr>
        <p:spPr bwMode="auto">
          <a:xfrm>
            <a:off x="5264150" y="925513"/>
            <a:ext cx="165100" cy="1651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4781" name="Rectangle 29"/>
          <p:cNvSpPr>
            <a:spLocks noChangeArrowheads="1"/>
          </p:cNvSpPr>
          <p:nvPr>
            <p:custDataLst>
              <p:tags r:id="rId27"/>
            </p:custDataLst>
          </p:nvPr>
        </p:nvSpPr>
        <p:spPr bwMode="auto">
          <a:xfrm>
            <a:off x="3189288" y="925513"/>
            <a:ext cx="165100" cy="165100"/>
          </a:xfrm>
          <a:prstGeom prst="rect">
            <a:avLst/>
          </a:prstGeom>
          <a:solidFill>
            <a:schemeClr val="tx2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4782" name="Rectangle 30"/>
          <p:cNvSpPr>
            <a:spLocks noChangeArrowheads="1"/>
          </p:cNvSpPr>
          <p:nvPr>
            <p:custDataLst>
              <p:tags r:id="rId28"/>
            </p:custDataLst>
          </p:nvPr>
        </p:nvSpPr>
        <p:spPr bwMode="gray">
          <a:xfrm>
            <a:off x="7183438" y="923925"/>
            <a:ext cx="145256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defTabSz="895350">
              <a:buClr>
                <a:schemeClr val="tx2"/>
              </a:buClr>
            </a:pPr>
            <a:fld id="{C5887D58-5F81-4415-9B8A-DD322735E0AB}" type="datetime'''R''''ou''te''''''s'''''' ''wit''''''''''h ''''N''o'' ''LCCs'">
              <a:rPr lang="en-US" sz="1200">
                <a:solidFill>
                  <a:schemeClr val="folHlink"/>
                </a:solidFill>
              </a:rPr>
              <a:pPr defTabSz="895350">
                <a:buClr>
                  <a:schemeClr val="tx2"/>
                </a:buClr>
              </a:pPr>
              <a:t>Routes with No LCCs</a:t>
            </a:fld>
            <a:endParaRPr lang="en-US" sz="1200">
              <a:solidFill>
                <a:schemeClr val="folHlink"/>
              </a:solidFill>
            </a:endParaRPr>
          </a:p>
        </p:txBody>
      </p:sp>
      <p:sp>
        <p:nvSpPr>
          <p:cNvPr id="714783" name="Rectangle 31"/>
          <p:cNvSpPr>
            <a:spLocks noChangeArrowheads="1"/>
          </p:cNvSpPr>
          <p:nvPr>
            <p:custDataLst>
              <p:tags r:id="rId29"/>
            </p:custDataLst>
          </p:nvPr>
        </p:nvSpPr>
        <p:spPr bwMode="gray">
          <a:xfrm>
            <a:off x="5530850" y="923925"/>
            <a:ext cx="1182688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defTabSz="895350">
              <a:buClr>
                <a:schemeClr val="tx2"/>
              </a:buClr>
            </a:pPr>
            <a:fld id="{8F99A504-E070-4A47-A19E-9FD37BD11317}" type="datetime'R''o''''''''ute''s'''' ''''w''''''it''''''h'' S''''pirit'''">
              <a:rPr lang="en-US" sz="1200"/>
              <a:pPr defTabSz="895350">
                <a:buClr>
                  <a:schemeClr val="tx2"/>
                </a:buClr>
              </a:pPr>
              <a:t>Routes with Spirit</a:t>
            </a:fld>
            <a:endParaRPr lang="en-US" sz="1200"/>
          </a:p>
        </p:txBody>
      </p:sp>
      <p:sp>
        <p:nvSpPr>
          <p:cNvPr id="714784" name="Rectangle 32"/>
          <p:cNvSpPr>
            <a:spLocks noChangeArrowheads="1"/>
          </p:cNvSpPr>
          <p:nvPr>
            <p:custDataLst>
              <p:tags r:id="rId30"/>
            </p:custDataLst>
          </p:nvPr>
        </p:nvSpPr>
        <p:spPr bwMode="gray">
          <a:xfrm>
            <a:off x="3455988" y="923925"/>
            <a:ext cx="160496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defTabSz="895350">
              <a:buClr>
                <a:schemeClr val="tx2"/>
              </a:buClr>
            </a:pPr>
            <a:fld id="{2CA0A491-049E-45B9-B59B-AFAF5E8750A9}" type="datetime'Rou''''''t''e''s ''w''i''''th ot''''h''er'''''' L''''C''Cs'">
              <a:rPr lang="en-US" sz="1200"/>
              <a:pPr defTabSz="895350">
                <a:buClr>
                  <a:schemeClr val="tx2"/>
                </a:buClr>
              </a:pPr>
              <a:t>Routes with other LCCs</a:t>
            </a:fld>
            <a:endParaRPr lang="en-US" sz="1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91E86-28E1-4599-A283-FFA321F01FF0}" type="slidenum">
              <a:rPr lang="en-US"/>
              <a:pPr/>
              <a:t>13</a:t>
            </a:fld>
            <a:r>
              <a:rPr lang="en-US"/>
              <a:t> </a:t>
            </a:r>
          </a:p>
        </p:txBody>
      </p:sp>
      <p:sp>
        <p:nvSpPr>
          <p:cNvPr id="616451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 flipH="1">
            <a:off x="130175" y="1482725"/>
            <a:ext cx="8705850" cy="4254500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tx2"/>
            </a:solidFill>
            <a:miter lim="800000"/>
            <a:headEnd/>
            <a:tailEnd/>
          </a:ln>
          <a:effectLst>
            <a:outerShdw dist="35921" dir="2700000" algn="ctr" rotWithShape="0">
              <a:srgbClr val="B2B2B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16452" name="McK 5. Source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19063" y="6435725"/>
            <a:ext cx="686276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marL="609600" indent="-609600" defTabSz="895350">
              <a:tabLst>
                <a:tab pos="612775" algn="l"/>
              </a:tabLst>
            </a:pPr>
            <a:r>
              <a:rPr lang="en-US">
                <a:solidFill>
                  <a:srgbClr val="000000"/>
                </a:solidFill>
              </a:rPr>
              <a:t>SOURCE: Internal Southwest data</a:t>
            </a:r>
          </a:p>
        </p:txBody>
      </p:sp>
      <p:pic>
        <p:nvPicPr>
          <p:cNvPr id="616453" name="Picture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24"/>
          <a:srcRect/>
          <a:stretch>
            <a:fillRect/>
          </a:stretch>
        </p:blipFill>
        <p:spPr bwMode="auto">
          <a:xfrm>
            <a:off x="146050" y="1393825"/>
            <a:ext cx="8678863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6454" name="Rectangle 6"/>
          <p:cNvSpPr>
            <a:spLocks noGrp="1" noChangeArrowheads="1"/>
          </p:cNvSpPr>
          <p:nvPr>
            <p:ph type="title"/>
            <p:custDataLst>
              <p:tags r:id="rId4"/>
            </p:custDataLst>
          </p:nvPr>
        </p:nvSpPr>
        <p:spPr>
          <a:xfrm>
            <a:off x="119063" y="230188"/>
            <a:ext cx="7013575" cy="577850"/>
          </a:xfrm>
          <a:noFill/>
          <a:ln/>
        </p:spPr>
        <p:txBody>
          <a:bodyPr/>
          <a:lstStyle/>
          <a:p>
            <a:r>
              <a:rPr lang="en-US"/>
              <a:t>We used to enter cities and never left, but we recently exited 57 of the ~400 routes we operated in 2007…</a:t>
            </a:r>
          </a:p>
        </p:txBody>
      </p:sp>
      <p:sp>
        <p:nvSpPr>
          <p:cNvPr id="616455" name="Rectangle 7"/>
          <p:cNvSpPr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119063" y="1165225"/>
            <a:ext cx="8678862" cy="317500"/>
          </a:xfrm>
          <a:prstGeom prst="rect">
            <a:avLst/>
          </a:prstGeom>
          <a:solidFill>
            <a:schemeClr val="tx2"/>
          </a:solidFill>
          <a:ln w="190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6456" name="Rectangle 8"/>
          <p:cNvSpPr>
            <a:spLocks noChangeArrowheads="1"/>
          </p:cNvSpPr>
          <p:nvPr>
            <p:custDataLst>
              <p:tags r:id="rId6"/>
            </p:custDataLst>
          </p:nvPr>
        </p:nvSpPr>
        <p:spPr bwMode="gray">
          <a:xfrm>
            <a:off x="236538" y="1231900"/>
            <a:ext cx="7519987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defTabSz="895350">
              <a:buClr>
                <a:schemeClr val="tx2"/>
              </a:buClr>
            </a:pPr>
            <a:r>
              <a:rPr lang="en-US" sz="1200" b="1">
                <a:solidFill>
                  <a:schemeClr val="bg1"/>
                </a:solidFill>
              </a:rPr>
              <a:t>Cancelled Southwest Routes Since 2007</a:t>
            </a:r>
          </a:p>
        </p:txBody>
      </p:sp>
      <p:grpSp>
        <p:nvGrpSpPr>
          <p:cNvPr id="616460" name="Group 12"/>
          <p:cNvGrpSpPr>
            <a:grpSpLocks/>
          </p:cNvGrpSpPr>
          <p:nvPr>
            <p:custDataLst>
              <p:tags r:id="rId7"/>
            </p:custDataLst>
          </p:nvPr>
        </p:nvGrpSpPr>
        <p:grpSpPr bwMode="auto">
          <a:xfrm>
            <a:off x="7397750" y="4967288"/>
            <a:ext cx="230188" cy="195262"/>
            <a:chOff x="1240" y="1968"/>
            <a:chExt cx="960" cy="960"/>
          </a:xfrm>
        </p:grpSpPr>
        <p:sp>
          <p:nvSpPr>
            <p:cNvPr id="616457" name="Rectangle 9"/>
            <p:cNvSpPr>
              <a:spLocks noChangeArrowheads="1"/>
            </p:cNvSpPr>
            <p:nvPr>
              <p:custDataLst>
                <p:tags r:id="rId20"/>
              </p:custDataLst>
            </p:nvPr>
          </p:nvSpPr>
          <p:spPr bwMode="auto">
            <a:xfrm>
              <a:off x="1240" y="1968"/>
              <a:ext cx="960" cy="960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459" name="Rectangle 11"/>
            <p:cNvSpPr>
              <a:spLocks noChangeArrowheads="1"/>
            </p:cNvSpPr>
            <p:nvPr>
              <p:custDataLst>
                <p:tags r:id="rId21"/>
              </p:custDataLst>
            </p:nvPr>
          </p:nvSpPr>
          <p:spPr bwMode="auto">
            <a:xfrm>
              <a:off x="1240" y="1968"/>
              <a:ext cx="960" cy="960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63500" tIns="63500" rIns="63500" bIns="0"/>
            <a:lstStyle/>
            <a:p>
              <a:pPr defTabSz="895350">
                <a:buClr>
                  <a:schemeClr val="tx2"/>
                </a:buClr>
              </a:pPr>
              <a:endParaRPr lang="en-US" sz="1600">
                <a:solidFill>
                  <a:schemeClr val="bg1"/>
                </a:solidFill>
              </a:endParaRPr>
            </a:p>
          </p:txBody>
        </p:sp>
      </p:grpSp>
      <p:grpSp>
        <p:nvGrpSpPr>
          <p:cNvPr id="616461" name="Group 13"/>
          <p:cNvGrpSpPr>
            <a:grpSpLocks/>
          </p:cNvGrpSpPr>
          <p:nvPr>
            <p:custDataLst>
              <p:tags r:id="rId8"/>
            </p:custDataLst>
          </p:nvPr>
        </p:nvGrpSpPr>
        <p:grpSpPr bwMode="auto">
          <a:xfrm>
            <a:off x="7397750" y="5224463"/>
            <a:ext cx="230188" cy="195262"/>
            <a:chOff x="1240" y="1968"/>
            <a:chExt cx="960" cy="960"/>
          </a:xfrm>
        </p:grpSpPr>
        <p:sp>
          <p:nvSpPr>
            <p:cNvPr id="616462" name="Rectangle 14"/>
            <p:cNvSpPr>
              <a:spLocks noChangeArrowheads="1"/>
            </p:cNvSpPr>
            <p:nvPr>
              <p:custDataLst>
                <p:tags r:id="rId18"/>
              </p:custDataLst>
            </p:nvPr>
          </p:nvSpPr>
          <p:spPr bwMode="auto">
            <a:xfrm>
              <a:off x="1240" y="1968"/>
              <a:ext cx="960" cy="96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463" name="Rectangle 15"/>
            <p:cNvSpPr>
              <a:spLocks noChangeArrowheads="1"/>
            </p:cNvSpPr>
            <p:nvPr>
              <p:custDataLst>
                <p:tags r:id="rId19"/>
              </p:custDataLst>
            </p:nvPr>
          </p:nvSpPr>
          <p:spPr bwMode="auto">
            <a:xfrm>
              <a:off x="1240" y="1968"/>
              <a:ext cx="960" cy="96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63500" tIns="63500" rIns="63500" bIns="0"/>
            <a:lstStyle/>
            <a:p>
              <a:pPr defTabSz="895350">
                <a:buClr>
                  <a:schemeClr val="tx2"/>
                </a:buClr>
              </a:pPr>
              <a:endParaRPr lang="en-US" sz="1600">
                <a:solidFill>
                  <a:schemeClr val="bg1"/>
                </a:solidFill>
              </a:endParaRPr>
            </a:p>
          </p:txBody>
        </p:sp>
      </p:grpSp>
      <p:grpSp>
        <p:nvGrpSpPr>
          <p:cNvPr id="616464" name="Group 16"/>
          <p:cNvGrpSpPr>
            <a:grpSpLocks/>
          </p:cNvGrpSpPr>
          <p:nvPr>
            <p:custDataLst>
              <p:tags r:id="rId9"/>
            </p:custDataLst>
          </p:nvPr>
        </p:nvGrpSpPr>
        <p:grpSpPr bwMode="auto">
          <a:xfrm>
            <a:off x="7397750" y="5481638"/>
            <a:ext cx="230188" cy="195262"/>
            <a:chOff x="1240" y="1968"/>
            <a:chExt cx="960" cy="960"/>
          </a:xfrm>
        </p:grpSpPr>
        <p:sp>
          <p:nvSpPr>
            <p:cNvPr id="616465" name="Rectangle 17"/>
            <p:cNvSpPr>
              <a:spLocks noChangeArrowheads="1"/>
            </p:cNvSpPr>
            <p:nvPr>
              <p:custDataLst>
                <p:tags r:id="rId16"/>
              </p:custDataLst>
            </p:nvPr>
          </p:nvSpPr>
          <p:spPr bwMode="auto">
            <a:xfrm>
              <a:off x="1240" y="1968"/>
              <a:ext cx="960" cy="96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466" name="Rectangle 18"/>
            <p:cNvSpPr>
              <a:spLocks noChangeArrowheads="1"/>
            </p:cNvSpPr>
            <p:nvPr>
              <p:custDataLst>
                <p:tags r:id="rId17"/>
              </p:custDataLst>
            </p:nvPr>
          </p:nvSpPr>
          <p:spPr bwMode="auto">
            <a:xfrm>
              <a:off x="1240" y="1968"/>
              <a:ext cx="960" cy="960"/>
            </a:xfrm>
            <a:prstGeom prst="rect">
              <a:avLst/>
            </a:prstGeom>
            <a:solidFill>
              <a:srgbClr val="008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63500" tIns="63500" rIns="63500" bIns="0"/>
            <a:lstStyle/>
            <a:p>
              <a:pPr defTabSz="895350">
                <a:buClr>
                  <a:schemeClr val="tx2"/>
                </a:buClr>
              </a:pPr>
              <a:endParaRPr lang="en-US" sz="1600">
                <a:solidFill>
                  <a:schemeClr val="bg1"/>
                </a:solidFill>
              </a:endParaRPr>
            </a:p>
          </p:txBody>
        </p:sp>
      </p:grpSp>
      <p:sp>
        <p:nvSpPr>
          <p:cNvPr id="616467" name="Text Box 19"/>
          <p:cNvSpPr txBox="1">
            <a:spLocks noChangeArrowheads="1"/>
          </p:cNvSpPr>
          <p:nvPr/>
        </p:nvSpPr>
        <p:spPr bwMode="auto">
          <a:xfrm>
            <a:off x="7726363" y="4941888"/>
            <a:ext cx="1193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Short Haul</a:t>
            </a:r>
          </a:p>
        </p:txBody>
      </p:sp>
      <p:sp>
        <p:nvSpPr>
          <p:cNvPr id="616468" name="Text Box 20"/>
          <p:cNvSpPr txBox="1">
            <a:spLocks noChangeArrowheads="1"/>
          </p:cNvSpPr>
          <p:nvPr/>
        </p:nvSpPr>
        <p:spPr bwMode="auto">
          <a:xfrm>
            <a:off x="7726363" y="5199063"/>
            <a:ext cx="1193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Medium Haul</a:t>
            </a:r>
          </a:p>
        </p:txBody>
      </p:sp>
      <p:sp>
        <p:nvSpPr>
          <p:cNvPr id="616469" name="Text Box 21"/>
          <p:cNvSpPr txBox="1">
            <a:spLocks noChangeArrowheads="1"/>
          </p:cNvSpPr>
          <p:nvPr/>
        </p:nvSpPr>
        <p:spPr bwMode="auto">
          <a:xfrm>
            <a:off x="7726363" y="5454650"/>
            <a:ext cx="1193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Long Haul</a:t>
            </a:r>
          </a:p>
        </p:txBody>
      </p:sp>
      <p:grpSp>
        <p:nvGrpSpPr>
          <p:cNvPr id="616473" name="Group 25"/>
          <p:cNvGrpSpPr>
            <a:grpSpLocks/>
          </p:cNvGrpSpPr>
          <p:nvPr>
            <p:custDataLst>
              <p:tags r:id="rId10"/>
            </p:custDataLst>
          </p:nvPr>
        </p:nvGrpSpPr>
        <p:grpSpPr bwMode="auto">
          <a:xfrm>
            <a:off x="7285038" y="4911725"/>
            <a:ext cx="1524000" cy="809625"/>
            <a:chOff x="1240" y="1968"/>
            <a:chExt cx="960" cy="960"/>
          </a:xfrm>
        </p:grpSpPr>
        <p:sp>
          <p:nvSpPr>
            <p:cNvPr id="616470" name="Rectangle 22"/>
            <p:cNvSpPr>
              <a:spLocks noChangeArrowheads="1"/>
            </p:cNvSpPr>
            <p:nvPr>
              <p:custDataLst>
                <p:tags r:id="rId14"/>
              </p:custDataLst>
            </p:nvPr>
          </p:nvSpPr>
          <p:spPr bwMode="auto">
            <a:xfrm>
              <a:off x="1240" y="1968"/>
              <a:ext cx="960" cy="96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472" name="Rectangle 24"/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1240" y="1968"/>
              <a:ext cx="960" cy="9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63500" tIns="63500" rIns="63500" bIns="0"/>
            <a:lstStyle/>
            <a:p>
              <a:pPr defTabSz="895350">
                <a:buClr>
                  <a:schemeClr val="tx2"/>
                </a:buClr>
              </a:pPr>
              <a:endParaRPr lang="en-US" sz="1600"/>
            </a:p>
          </p:txBody>
        </p:sp>
      </p:grpSp>
      <p:sp>
        <p:nvSpPr>
          <p:cNvPr id="616475" name="AutoShape 27"/>
          <p:cNvSpPr>
            <a:spLocks noChangeArrowheads="1"/>
          </p:cNvSpPr>
          <p:nvPr>
            <p:custDataLst>
              <p:tags r:id="rId11"/>
            </p:custDataLst>
          </p:nvPr>
        </p:nvSpPr>
        <p:spPr bwMode="gray">
          <a:xfrm>
            <a:off x="5160963" y="7938"/>
            <a:ext cx="3779837" cy="195262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7432" tIns="0" rIns="0" bIns="27432">
            <a:spAutoFit/>
          </a:bodyPr>
          <a:lstStyle/>
          <a:p>
            <a:pPr algn="r" defTabSz="895350">
              <a:buClr>
                <a:schemeClr val="tx2"/>
              </a:buClr>
            </a:pPr>
            <a:r>
              <a:rPr lang="en-US" sz="1100">
                <a:solidFill>
                  <a:srgbClr val="808080"/>
                </a:solidFill>
              </a:rPr>
              <a:t>CONFIDENTIAL. PRELIMINARY, FOR DISCUSSION ONLY</a:t>
            </a:r>
          </a:p>
        </p:txBody>
      </p:sp>
      <p:cxnSp>
        <p:nvCxnSpPr>
          <p:cNvPr id="616476" name="AutoShape 28"/>
          <p:cNvCxnSpPr>
            <a:cxnSpLocks noChangeShapeType="1"/>
            <a:stCxn id="616475" idx="2"/>
            <a:endCxn id="616475" idx="4"/>
          </p:cNvCxnSpPr>
          <p:nvPr>
            <p:custDataLst>
              <p:tags r:id="rId12"/>
            </p:custDataLst>
          </p:nvPr>
        </p:nvCxnSpPr>
        <p:spPr bwMode="gray">
          <a:xfrm>
            <a:off x="5160963" y="7938"/>
            <a:ext cx="0" cy="195262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</p:cxnSp>
      <p:cxnSp>
        <p:nvCxnSpPr>
          <p:cNvPr id="616477" name="AutoShape 29"/>
          <p:cNvCxnSpPr>
            <a:cxnSpLocks noChangeShapeType="1"/>
            <a:stCxn id="616475" idx="4"/>
            <a:endCxn id="616475" idx="6"/>
          </p:cNvCxnSpPr>
          <p:nvPr>
            <p:custDataLst>
              <p:tags r:id="rId13"/>
            </p:custDataLst>
          </p:nvPr>
        </p:nvCxnSpPr>
        <p:spPr bwMode="gray">
          <a:xfrm>
            <a:off x="5160963" y="203200"/>
            <a:ext cx="3779837" cy="0"/>
          </a:xfrm>
          <a:prstGeom prst="straightConnector1">
            <a:avLst/>
          </a:prstGeom>
          <a:noFill/>
          <a:ln w="25400">
            <a:solidFill>
              <a:srgbClr val="808080"/>
            </a:solidFill>
            <a:round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2478D8-5D91-45B6-A3D3-B225631E2611}" type="slidenum">
              <a:rPr lang="en-US"/>
              <a:pPr/>
              <a:t>14</a:t>
            </a:fld>
            <a:r>
              <a:rPr lang="en-US"/>
              <a:t> </a:t>
            </a:r>
          </a:p>
        </p:txBody>
      </p:sp>
      <p:sp>
        <p:nvSpPr>
          <p:cNvPr id="676867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 flipH="1">
            <a:off x="119063" y="1514475"/>
            <a:ext cx="8678862" cy="4191000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tx2"/>
            </a:solidFill>
            <a:miter lim="800000"/>
            <a:headEnd/>
            <a:tailEnd/>
          </a:ln>
          <a:effectLst>
            <a:outerShdw dist="35921" dir="2700000" algn="ctr" rotWithShape="0">
              <a:srgbClr val="B2B2B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pic>
        <p:nvPicPr>
          <p:cNvPr id="676868" name="Picture 4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138113" y="1531938"/>
            <a:ext cx="8664575" cy="417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76869" name="Rectangle 5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119062" y="230188"/>
            <a:ext cx="7900987" cy="877163"/>
          </a:xfrm>
        </p:spPr>
        <p:txBody>
          <a:bodyPr/>
          <a:lstStyle/>
          <a:p>
            <a:r>
              <a:rPr lang="en-US" dirty="0"/>
              <a:t>…and we have announced exits for an additional 49 of AirTran’s </a:t>
            </a:r>
            <a:r>
              <a:rPr lang="en-US" dirty="0" smtClean="0"/>
              <a:t>routes, largely </a:t>
            </a:r>
            <a:r>
              <a:rPr lang="en-US" dirty="0"/>
              <a:t>because we cannot </a:t>
            </a:r>
            <a:r>
              <a:rPr lang="en-US" dirty="0" smtClean="0"/>
              <a:t>profitably fly </a:t>
            </a:r>
            <a:r>
              <a:rPr lang="en-US" dirty="0"/>
              <a:t>them </a:t>
            </a:r>
            <a:r>
              <a:rPr lang="en-US" dirty="0" smtClean="0"/>
              <a:t>with our </a:t>
            </a:r>
            <a:r>
              <a:rPr lang="en-US" dirty="0"/>
              <a:t>costs</a:t>
            </a:r>
          </a:p>
        </p:txBody>
      </p:sp>
      <p:sp>
        <p:nvSpPr>
          <p:cNvPr id="676870" name="McK 5. Source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19063" y="6435725"/>
            <a:ext cx="686276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marL="609600" indent="-609600" defTabSz="895350">
              <a:tabLst>
                <a:tab pos="612775" algn="l"/>
              </a:tabLst>
            </a:pPr>
            <a:r>
              <a:rPr lang="en-US">
                <a:solidFill>
                  <a:srgbClr val="000000"/>
                </a:solidFill>
              </a:rPr>
              <a:t>SOURCE: Internal Southwest data</a:t>
            </a:r>
          </a:p>
        </p:txBody>
      </p:sp>
      <p:sp>
        <p:nvSpPr>
          <p:cNvPr id="676871" name="Rectangle 7"/>
          <p:cNvSpPr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119063" y="1209675"/>
            <a:ext cx="8678862" cy="317500"/>
          </a:xfrm>
          <a:prstGeom prst="rect">
            <a:avLst/>
          </a:prstGeom>
          <a:solidFill>
            <a:schemeClr val="tx2"/>
          </a:solidFill>
          <a:ln w="190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76872" name="Rectangle 8"/>
          <p:cNvSpPr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236538" y="1276350"/>
            <a:ext cx="7519987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defTabSz="895350">
              <a:buClr>
                <a:schemeClr val="tx2"/>
              </a:buClr>
            </a:pPr>
            <a:r>
              <a:rPr lang="en-US" sz="1200" b="1">
                <a:solidFill>
                  <a:schemeClr val="bg1"/>
                </a:solidFill>
              </a:rPr>
              <a:t>Cancelled AirTran Routes After Southwest Acquisition</a:t>
            </a:r>
          </a:p>
        </p:txBody>
      </p:sp>
      <p:grpSp>
        <p:nvGrpSpPr>
          <p:cNvPr id="676873" name="Group 9"/>
          <p:cNvGrpSpPr>
            <a:grpSpLocks/>
          </p:cNvGrpSpPr>
          <p:nvPr>
            <p:custDataLst>
              <p:tags r:id="rId6"/>
            </p:custDataLst>
          </p:nvPr>
        </p:nvGrpSpPr>
        <p:grpSpPr bwMode="auto">
          <a:xfrm>
            <a:off x="7370763" y="5192713"/>
            <a:ext cx="230187" cy="195262"/>
            <a:chOff x="1240" y="1968"/>
            <a:chExt cx="960" cy="960"/>
          </a:xfrm>
        </p:grpSpPr>
        <p:sp>
          <p:nvSpPr>
            <p:cNvPr id="676874" name="Rectangle 10"/>
            <p:cNvSpPr>
              <a:spLocks noChangeArrowheads="1"/>
            </p:cNvSpPr>
            <p:nvPr>
              <p:custDataLst>
                <p:tags r:id="rId16"/>
              </p:custDataLst>
            </p:nvPr>
          </p:nvSpPr>
          <p:spPr bwMode="auto">
            <a:xfrm>
              <a:off x="1240" y="1968"/>
              <a:ext cx="960" cy="96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6875" name="Rectangle 11"/>
            <p:cNvSpPr>
              <a:spLocks noChangeArrowheads="1"/>
            </p:cNvSpPr>
            <p:nvPr>
              <p:custDataLst>
                <p:tags r:id="rId17"/>
              </p:custDataLst>
            </p:nvPr>
          </p:nvSpPr>
          <p:spPr bwMode="auto">
            <a:xfrm>
              <a:off x="1240" y="1968"/>
              <a:ext cx="960" cy="9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63500" tIns="63500" rIns="63500" bIns="0"/>
            <a:lstStyle/>
            <a:p>
              <a:pPr defTabSz="895350">
                <a:buClr>
                  <a:schemeClr val="tx2"/>
                </a:buClr>
              </a:pPr>
              <a:endParaRPr lang="en-US" sz="1600">
                <a:solidFill>
                  <a:schemeClr val="bg1"/>
                </a:solidFill>
              </a:endParaRPr>
            </a:p>
          </p:txBody>
        </p:sp>
      </p:grpSp>
      <p:grpSp>
        <p:nvGrpSpPr>
          <p:cNvPr id="676876" name="Group 12"/>
          <p:cNvGrpSpPr>
            <a:grpSpLocks/>
          </p:cNvGrpSpPr>
          <p:nvPr>
            <p:custDataLst>
              <p:tags r:id="rId7"/>
            </p:custDataLst>
          </p:nvPr>
        </p:nvGrpSpPr>
        <p:grpSpPr bwMode="auto">
          <a:xfrm>
            <a:off x="7370763" y="4929188"/>
            <a:ext cx="230187" cy="195262"/>
            <a:chOff x="1240" y="1968"/>
            <a:chExt cx="960" cy="960"/>
          </a:xfrm>
        </p:grpSpPr>
        <p:sp>
          <p:nvSpPr>
            <p:cNvPr id="676877" name="Rectangle 13"/>
            <p:cNvSpPr>
              <a:spLocks noChangeArrowheads="1"/>
            </p:cNvSpPr>
            <p:nvPr>
              <p:custDataLst>
                <p:tags r:id="rId14"/>
              </p:custDataLst>
            </p:nvPr>
          </p:nvSpPr>
          <p:spPr bwMode="auto">
            <a:xfrm>
              <a:off x="1240" y="1968"/>
              <a:ext cx="960" cy="96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6878" name="Rectangle 14"/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1240" y="1968"/>
              <a:ext cx="960" cy="960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63500" tIns="63500" rIns="63500" bIns="0"/>
            <a:lstStyle/>
            <a:p>
              <a:pPr defTabSz="895350">
                <a:buClr>
                  <a:schemeClr val="tx2"/>
                </a:buClr>
              </a:pPr>
              <a:endParaRPr lang="en-US" sz="1600">
                <a:solidFill>
                  <a:schemeClr val="bg1"/>
                </a:solidFill>
              </a:endParaRPr>
            </a:p>
          </p:txBody>
        </p:sp>
      </p:grpSp>
      <p:sp>
        <p:nvSpPr>
          <p:cNvPr id="676879" name="Text Box 15"/>
          <p:cNvSpPr txBox="1">
            <a:spLocks noChangeArrowheads="1"/>
          </p:cNvSpPr>
          <p:nvPr/>
        </p:nvSpPr>
        <p:spPr bwMode="auto">
          <a:xfrm>
            <a:off x="7699375" y="5167313"/>
            <a:ext cx="1193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Medium Haul</a:t>
            </a:r>
          </a:p>
        </p:txBody>
      </p:sp>
      <p:sp>
        <p:nvSpPr>
          <p:cNvPr id="676880" name="Text Box 16"/>
          <p:cNvSpPr txBox="1">
            <a:spLocks noChangeArrowheads="1"/>
          </p:cNvSpPr>
          <p:nvPr/>
        </p:nvSpPr>
        <p:spPr bwMode="auto">
          <a:xfrm>
            <a:off x="7699375" y="4902200"/>
            <a:ext cx="1193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Short Haul</a:t>
            </a:r>
          </a:p>
        </p:txBody>
      </p:sp>
      <p:grpSp>
        <p:nvGrpSpPr>
          <p:cNvPr id="676881" name="Group 17"/>
          <p:cNvGrpSpPr>
            <a:grpSpLocks/>
          </p:cNvGrpSpPr>
          <p:nvPr>
            <p:custDataLst>
              <p:tags r:id="rId8"/>
            </p:custDataLst>
          </p:nvPr>
        </p:nvGrpSpPr>
        <p:grpSpPr bwMode="auto">
          <a:xfrm>
            <a:off x="7258050" y="4881563"/>
            <a:ext cx="1524000" cy="565150"/>
            <a:chOff x="1240" y="1968"/>
            <a:chExt cx="960" cy="960"/>
          </a:xfrm>
        </p:grpSpPr>
        <p:sp>
          <p:nvSpPr>
            <p:cNvPr id="676882" name="Rectangle 18"/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1240" y="1968"/>
              <a:ext cx="960" cy="96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6883" name="Rectangle 19"/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1240" y="1968"/>
              <a:ext cx="960" cy="9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63500" tIns="63500" rIns="63500" bIns="0"/>
            <a:lstStyle/>
            <a:p>
              <a:pPr defTabSz="895350">
                <a:buClr>
                  <a:schemeClr val="tx2"/>
                </a:buClr>
              </a:pPr>
              <a:endParaRPr lang="en-US" sz="1600"/>
            </a:p>
          </p:txBody>
        </p:sp>
      </p:grpSp>
      <p:sp>
        <p:nvSpPr>
          <p:cNvPr id="676884" name="AutoShape 20"/>
          <p:cNvSpPr>
            <a:spLocks noChangeArrowheads="1"/>
          </p:cNvSpPr>
          <p:nvPr>
            <p:custDataLst>
              <p:tags r:id="rId9"/>
            </p:custDataLst>
          </p:nvPr>
        </p:nvSpPr>
        <p:spPr bwMode="gray">
          <a:xfrm>
            <a:off x="5160963" y="7938"/>
            <a:ext cx="3779837" cy="195262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7432" tIns="0" rIns="0" bIns="27432">
            <a:spAutoFit/>
          </a:bodyPr>
          <a:lstStyle/>
          <a:p>
            <a:pPr algn="r" defTabSz="895350">
              <a:buClr>
                <a:schemeClr val="tx2"/>
              </a:buClr>
            </a:pPr>
            <a:r>
              <a:rPr lang="en-US" sz="1100">
                <a:solidFill>
                  <a:srgbClr val="808080"/>
                </a:solidFill>
              </a:rPr>
              <a:t>CONFIDENTIAL. PRELIMINARY, FOR DISCUSSION ONLY</a:t>
            </a:r>
          </a:p>
        </p:txBody>
      </p:sp>
      <p:cxnSp>
        <p:nvCxnSpPr>
          <p:cNvPr id="676885" name="AutoShape 21"/>
          <p:cNvCxnSpPr>
            <a:cxnSpLocks noChangeShapeType="1"/>
            <a:stCxn id="676884" idx="2"/>
            <a:endCxn id="676884" idx="4"/>
          </p:cNvCxnSpPr>
          <p:nvPr>
            <p:custDataLst>
              <p:tags r:id="rId10"/>
            </p:custDataLst>
          </p:nvPr>
        </p:nvCxnSpPr>
        <p:spPr bwMode="gray">
          <a:xfrm>
            <a:off x="5160963" y="7938"/>
            <a:ext cx="0" cy="195262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</p:cxnSp>
      <p:cxnSp>
        <p:nvCxnSpPr>
          <p:cNvPr id="676886" name="AutoShape 22"/>
          <p:cNvCxnSpPr>
            <a:cxnSpLocks noChangeShapeType="1"/>
            <a:stCxn id="676884" idx="4"/>
            <a:endCxn id="676884" idx="6"/>
          </p:cNvCxnSpPr>
          <p:nvPr>
            <p:custDataLst>
              <p:tags r:id="rId11"/>
            </p:custDataLst>
          </p:nvPr>
        </p:nvCxnSpPr>
        <p:spPr bwMode="gray">
          <a:xfrm>
            <a:off x="5160963" y="203200"/>
            <a:ext cx="3779837" cy="0"/>
          </a:xfrm>
          <a:prstGeom prst="straightConnector1">
            <a:avLst/>
          </a:prstGeom>
          <a:noFill/>
          <a:ln w="25400">
            <a:solidFill>
              <a:srgbClr val="808080"/>
            </a:solidFill>
            <a:round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8465ED-6DCC-4D52-AA1B-0BA3A9A80870}" type="slidenum">
              <a:rPr lang="en-US"/>
              <a:pPr/>
              <a:t>15</a:t>
            </a:fld>
            <a:r>
              <a:rPr lang="en-US"/>
              <a:t> </a:t>
            </a:r>
          </a:p>
        </p:txBody>
      </p:sp>
      <p:sp>
        <p:nvSpPr>
          <p:cNvPr id="809986" name="Rectangle 2"/>
          <p:cNvSpPr>
            <a:spLocks noGrp="1" noChangeArrowheads="1"/>
          </p:cNvSpPr>
          <p:nvPr>
            <p:ph type="title"/>
          </p:nvPr>
        </p:nvSpPr>
        <p:spPr>
          <a:xfrm>
            <a:off x="119063" y="230188"/>
            <a:ext cx="7013575" cy="292388"/>
          </a:xfrm>
        </p:spPr>
        <p:txBody>
          <a:bodyPr/>
          <a:lstStyle/>
          <a:p>
            <a:r>
              <a:rPr lang="en-US" dirty="0" smtClean="0"/>
              <a:t>Next steps: </a:t>
            </a:r>
            <a:r>
              <a:rPr lang="en-US" dirty="0" smtClean="0"/>
              <a:t>Long </a:t>
            </a:r>
            <a:r>
              <a:rPr lang="en-US" dirty="0" smtClean="0"/>
              <a:t>term </a:t>
            </a:r>
            <a:r>
              <a:rPr lang="en-US" dirty="0"/>
              <a:t>roadmap</a:t>
            </a:r>
          </a:p>
        </p:txBody>
      </p:sp>
      <p:sp>
        <p:nvSpPr>
          <p:cNvPr id="809988" name="Freeform 4"/>
          <p:cNvSpPr>
            <a:spLocks/>
          </p:cNvSpPr>
          <p:nvPr>
            <p:custDataLst>
              <p:tags r:id="rId1"/>
            </p:custDataLst>
          </p:nvPr>
        </p:nvSpPr>
        <p:spPr bwMode="auto">
          <a:xfrm>
            <a:off x="1287463" y="1563688"/>
            <a:ext cx="1995487" cy="8382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82" y="0"/>
              </a:cxn>
              <a:cxn ang="0">
                <a:pos x="986" y="288"/>
              </a:cxn>
              <a:cxn ang="0">
                <a:pos x="882" y="576"/>
              </a:cxn>
              <a:cxn ang="0">
                <a:pos x="0" y="576"/>
              </a:cxn>
              <a:cxn ang="0">
                <a:pos x="0" y="288"/>
              </a:cxn>
              <a:cxn ang="0">
                <a:pos x="0" y="0"/>
              </a:cxn>
            </a:cxnLst>
            <a:rect l="0" t="0" r="r" b="b"/>
            <a:pathLst>
              <a:path w="986" h="576">
                <a:moveTo>
                  <a:pt x="0" y="0"/>
                </a:moveTo>
                <a:lnTo>
                  <a:pt x="882" y="0"/>
                </a:lnTo>
                <a:lnTo>
                  <a:pt x="986" y="288"/>
                </a:lnTo>
                <a:lnTo>
                  <a:pt x="882" y="576"/>
                </a:lnTo>
                <a:lnTo>
                  <a:pt x="0" y="576"/>
                </a:lnTo>
                <a:lnTo>
                  <a:pt x="0" y="288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28575" cap="flat" cmpd="sng">
            <a:solidFill>
              <a:schemeClr val="accent1"/>
            </a:solidFill>
            <a:prstDash val="solid"/>
            <a:round/>
            <a:headEnd/>
            <a:tailEnd/>
          </a:ln>
          <a:effectLst/>
        </p:spPr>
        <p:txBody>
          <a:bodyPr lIns="45720" tIns="0" rIns="45720" bIns="0" anchor="ctr">
            <a:spAutoFit/>
          </a:bodyPr>
          <a:lstStyle/>
          <a:p>
            <a:endParaRPr lang="en-US"/>
          </a:p>
        </p:txBody>
      </p:sp>
      <p:sp>
        <p:nvSpPr>
          <p:cNvPr id="809989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362075" y="1614488"/>
            <a:ext cx="1651000" cy="6445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lIns="45720" tIns="0" rIns="45720" bIns="0" anchor="ctr"/>
          <a:lstStyle/>
          <a:p>
            <a:pPr defTabSz="895350">
              <a:buClr>
                <a:schemeClr val="tx2"/>
              </a:buClr>
            </a:pPr>
            <a:r>
              <a:rPr lang="en-US" sz="1300" b="1"/>
              <a:t>Align on </a:t>
            </a:r>
          </a:p>
          <a:p>
            <a:pPr defTabSz="895350">
              <a:buClr>
                <a:schemeClr val="tx2"/>
              </a:buClr>
            </a:pPr>
            <a:r>
              <a:rPr lang="en-US" sz="1300" b="1"/>
              <a:t>problem</a:t>
            </a:r>
          </a:p>
        </p:txBody>
      </p:sp>
      <p:sp>
        <p:nvSpPr>
          <p:cNvPr id="809990" name="Freeform 6"/>
          <p:cNvSpPr>
            <a:spLocks/>
          </p:cNvSpPr>
          <p:nvPr>
            <p:custDataLst>
              <p:tags r:id="rId3"/>
            </p:custDataLst>
          </p:nvPr>
        </p:nvSpPr>
        <p:spPr bwMode="auto">
          <a:xfrm>
            <a:off x="3249613" y="1563688"/>
            <a:ext cx="1857375" cy="8382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86" y="0"/>
              </a:cxn>
              <a:cxn ang="0">
                <a:pos x="990" y="288"/>
              </a:cxn>
              <a:cxn ang="0">
                <a:pos x="886" y="576"/>
              </a:cxn>
              <a:cxn ang="0">
                <a:pos x="0" y="576"/>
              </a:cxn>
              <a:cxn ang="0">
                <a:pos x="104" y="288"/>
              </a:cxn>
              <a:cxn ang="0">
                <a:pos x="0" y="0"/>
              </a:cxn>
            </a:cxnLst>
            <a:rect l="0" t="0" r="r" b="b"/>
            <a:pathLst>
              <a:path w="990" h="576">
                <a:moveTo>
                  <a:pt x="0" y="0"/>
                </a:moveTo>
                <a:lnTo>
                  <a:pt x="886" y="0"/>
                </a:lnTo>
                <a:lnTo>
                  <a:pt x="990" y="288"/>
                </a:lnTo>
                <a:lnTo>
                  <a:pt x="886" y="576"/>
                </a:lnTo>
                <a:lnTo>
                  <a:pt x="0" y="576"/>
                </a:lnTo>
                <a:lnTo>
                  <a:pt x="104" y="288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28575" cap="flat" cmpd="sng">
            <a:solidFill>
              <a:schemeClr val="accent1"/>
            </a:solidFill>
            <a:prstDash val="solid"/>
            <a:round/>
            <a:headEnd/>
            <a:tailEnd/>
          </a:ln>
          <a:effectLst/>
        </p:spPr>
        <p:txBody>
          <a:bodyPr lIns="45720" tIns="0" rIns="45720" bIns="0" anchor="ctr">
            <a:spAutoFit/>
          </a:bodyPr>
          <a:lstStyle/>
          <a:p>
            <a:endParaRPr lang="en-US"/>
          </a:p>
        </p:txBody>
      </p:sp>
      <p:sp>
        <p:nvSpPr>
          <p:cNvPr id="809991" name="Rectangle 7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482975" y="1614488"/>
            <a:ext cx="1409700" cy="64452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lIns="45720" tIns="0" rIns="45720" bIns="0" anchor="ctr"/>
          <a:lstStyle/>
          <a:p>
            <a:pPr defTabSz="895350">
              <a:buClr>
                <a:schemeClr val="tx2"/>
              </a:buClr>
            </a:pPr>
            <a:r>
              <a:rPr lang="en-US" sz="1300" b="1"/>
              <a:t>Agree on detailed set of facts</a:t>
            </a:r>
          </a:p>
        </p:txBody>
      </p:sp>
      <p:sp>
        <p:nvSpPr>
          <p:cNvPr id="809992" name="Freeform 8"/>
          <p:cNvSpPr>
            <a:spLocks/>
          </p:cNvSpPr>
          <p:nvPr>
            <p:custDataLst>
              <p:tags r:id="rId5"/>
            </p:custDataLst>
          </p:nvPr>
        </p:nvSpPr>
        <p:spPr bwMode="auto">
          <a:xfrm>
            <a:off x="5072063" y="1563688"/>
            <a:ext cx="1857375" cy="8382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86" y="0"/>
              </a:cxn>
              <a:cxn ang="0">
                <a:pos x="990" y="288"/>
              </a:cxn>
              <a:cxn ang="0">
                <a:pos x="886" y="576"/>
              </a:cxn>
              <a:cxn ang="0">
                <a:pos x="0" y="576"/>
              </a:cxn>
              <a:cxn ang="0">
                <a:pos x="104" y="288"/>
              </a:cxn>
              <a:cxn ang="0">
                <a:pos x="0" y="0"/>
              </a:cxn>
            </a:cxnLst>
            <a:rect l="0" t="0" r="r" b="b"/>
            <a:pathLst>
              <a:path w="990" h="576">
                <a:moveTo>
                  <a:pt x="0" y="0"/>
                </a:moveTo>
                <a:lnTo>
                  <a:pt x="886" y="0"/>
                </a:lnTo>
                <a:lnTo>
                  <a:pt x="990" y="288"/>
                </a:lnTo>
                <a:lnTo>
                  <a:pt x="886" y="576"/>
                </a:lnTo>
                <a:lnTo>
                  <a:pt x="0" y="576"/>
                </a:lnTo>
                <a:lnTo>
                  <a:pt x="104" y="288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28575" cap="flat" cmpd="sng">
            <a:solidFill>
              <a:schemeClr val="accent1"/>
            </a:solidFill>
            <a:prstDash val="solid"/>
            <a:round/>
            <a:headEnd/>
            <a:tailEnd/>
          </a:ln>
          <a:effectLst/>
        </p:spPr>
        <p:txBody>
          <a:bodyPr lIns="45720" tIns="0" rIns="45720" bIns="0" anchor="ctr">
            <a:spAutoFit/>
          </a:bodyPr>
          <a:lstStyle/>
          <a:p>
            <a:endParaRPr lang="en-US"/>
          </a:p>
        </p:txBody>
      </p:sp>
      <p:sp>
        <p:nvSpPr>
          <p:cNvPr id="809993" name="Rectangle 9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321300" y="1614488"/>
            <a:ext cx="1409700" cy="64452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lIns="45720" tIns="0" rIns="45720" bIns="0" anchor="ctr"/>
          <a:lstStyle/>
          <a:p>
            <a:pPr defTabSz="895350">
              <a:buClr>
                <a:schemeClr val="tx2"/>
              </a:buClr>
            </a:pPr>
            <a:r>
              <a:rPr lang="en-US" sz="1300" b="1"/>
              <a:t>Set joint </a:t>
            </a:r>
          </a:p>
          <a:p>
            <a:pPr defTabSz="895350">
              <a:buClr>
                <a:schemeClr val="tx2"/>
              </a:buClr>
            </a:pPr>
            <a:r>
              <a:rPr lang="en-US" sz="1300" b="1"/>
              <a:t>goal</a:t>
            </a:r>
          </a:p>
        </p:txBody>
      </p:sp>
      <p:sp>
        <p:nvSpPr>
          <p:cNvPr id="809994" name="Freeform 10"/>
          <p:cNvSpPr>
            <a:spLocks/>
          </p:cNvSpPr>
          <p:nvPr>
            <p:custDataLst>
              <p:tags r:id="rId7"/>
            </p:custDataLst>
          </p:nvPr>
        </p:nvSpPr>
        <p:spPr bwMode="auto">
          <a:xfrm>
            <a:off x="6862763" y="1563688"/>
            <a:ext cx="1973262" cy="8382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87" y="0"/>
              </a:cxn>
              <a:cxn ang="0">
                <a:pos x="991" y="288"/>
              </a:cxn>
              <a:cxn ang="0">
                <a:pos x="887" y="576"/>
              </a:cxn>
              <a:cxn ang="0">
                <a:pos x="0" y="576"/>
              </a:cxn>
              <a:cxn ang="0">
                <a:pos x="104" y="288"/>
              </a:cxn>
              <a:cxn ang="0">
                <a:pos x="0" y="0"/>
              </a:cxn>
            </a:cxnLst>
            <a:rect l="0" t="0" r="r" b="b"/>
            <a:pathLst>
              <a:path w="991" h="576">
                <a:moveTo>
                  <a:pt x="0" y="0"/>
                </a:moveTo>
                <a:lnTo>
                  <a:pt x="887" y="0"/>
                </a:lnTo>
                <a:lnTo>
                  <a:pt x="991" y="288"/>
                </a:lnTo>
                <a:lnTo>
                  <a:pt x="887" y="576"/>
                </a:lnTo>
                <a:lnTo>
                  <a:pt x="0" y="576"/>
                </a:lnTo>
                <a:lnTo>
                  <a:pt x="104" y="288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28575" cap="flat" cmpd="sng">
            <a:solidFill>
              <a:schemeClr val="accent1"/>
            </a:solidFill>
            <a:prstDash val="solid"/>
            <a:round/>
            <a:headEnd/>
            <a:tailEnd/>
          </a:ln>
          <a:effectLst/>
        </p:spPr>
        <p:txBody>
          <a:bodyPr lIns="45720" tIns="0" rIns="45720" bIns="0" anchor="ctr">
            <a:spAutoFit/>
          </a:bodyPr>
          <a:lstStyle/>
          <a:p>
            <a:endParaRPr lang="en-US"/>
          </a:p>
        </p:txBody>
      </p:sp>
      <p:sp>
        <p:nvSpPr>
          <p:cNvPr id="809995" name="Rectangle 11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7115175" y="1614488"/>
            <a:ext cx="1543050" cy="64452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lIns="45720" tIns="0" rIns="45720" bIns="0" anchor="ctr"/>
          <a:lstStyle/>
          <a:p>
            <a:pPr defTabSz="895350">
              <a:buClr>
                <a:schemeClr val="tx2"/>
              </a:buClr>
            </a:pPr>
            <a:r>
              <a:rPr lang="en-US" sz="1300" b="1"/>
              <a:t>Jointly solve how to meet goal</a:t>
            </a:r>
          </a:p>
        </p:txBody>
      </p:sp>
      <p:sp>
        <p:nvSpPr>
          <p:cNvPr id="810002" name="Rectangle 18"/>
          <p:cNvSpPr>
            <a:spLocks noChangeArrowheads="1"/>
          </p:cNvSpPr>
          <p:nvPr/>
        </p:nvSpPr>
        <p:spPr bwMode="auto">
          <a:xfrm>
            <a:off x="3259138" y="2906713"/>
            <a:ext cx="1673225" cy="23717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marL="193675" lvl="1" indent="-192088" defTabSz="895350">
              <a:spcBef>
                <a:spcPct val="10000"/>
              </a:spcBef>
              <a:buClr>
                <a:schemeClr val="hlink"/>
              </a:buClr>
              <a:buSzPct val="125000"/>
              <a:buFont typeface="Arial" charset="0"/>
              <a:buChar char="▪"/>
            </a:pPr>
            <a:r>
              <a:rPr lang="en-US" sz="1300" dirty="0"/>
              <a:t>Align on common fact base to use going forward </a:t>
            </a:r>
          </a:p>
          <a:p>
            <a:pPr marL="457200" lvl="2" indent="-261938" defTabSz="895350">
              <a:spcBef>
                <a:spcPct val="10000"/>
              </a:spcBef>
              <a:buClr>
                <a:schemeClr val="hlink"/>
              </a:buClr>
              <a:buSzPct val="120000"/>
              <a:buFont typeface="Arial" charset="0"/>
              <a:buChar char="–"/>
            </a:pPr>
            <a:r>
              <a:rPr lang="en-US" sz="1300" dirty="0" smtClean="0"/>
              <a:t>Comparison </a:t>
            </a:r>
            <a:r>
              <a:rPr lang="en-US" sz="1300" dirty="0"/>
              <a:t>to competitors </a:t>
            </a:r>
            <a:r>
              <a:rPr lang="en-US" sz="1300" dirty="0" smtClean="0"/>
              <a:t> on both CSA and </a:t>
            </a:r>
            <a:r>
              <a:rPr lang="en-US" sz="1300" dirty="0" err="1" smtClean="0"/>
              <a:t>CS&amp;S</a:t>
            </a:r>
            <a:r>
              <a:rPr lang="en-US" sz="1300" dirty="0" smtClean="0"/>
              <a:t> (e.g</a:t>
            </a:r>
            <a:r>
              <a:rPr lang="en-US" sz="1300" dirty="0"/>
              <a:t>., wage scales, </a:t>
            </a:r>
            <a:r>
              <a:rPr lang="en-US" sz="1300" dirty="0" smtClean="0"/>
              <a:t>benefits, work rules</a:t>
            </a:r>
            <a:r>
              <a:rPr lang="en-US" sz="1300" dirty="0" smtClean="0"/>
              <a:t>)</a:t>
            </a:r>
            <a:endParaRPr lang="en-US" sz="1300" dirty="0"/>
          </a:p>
        </p:txBody>
      </p:sp>
      <p:sp>
        <p:nvSpPr>
          <p:cNvPr id="810003" name="Rectangle 19"/>
          <p:cNvSpPr>
            <a:spLocks noChangeArrowheads="1"/>
          </p:cNvSpPr>
          <p:nvPr/>
        </p:nvSpPr>
        <p:spPr bwMode="auto">
          <a:xfrm>
            <a:off x="5024438" y="2906713"/>
            <a:ext cx="1758950" cy="2159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marL="193675" lvl="1" indent="-192088" defTabSz="895350">
              <a:spcBef>
                <a:spcPct val="10000"/>
              </a:spcBef>
              <a:buClr>
                <a:schemeClr val="hlink"/>
              </a:buClr>
              <a:buSzPct val="125000"/>
              <a:buFont typeface="Arial" charset="0"/>
              <a:buChar char="▪"/>
            </a:pPr>
            <a:r>
              <a:rPr lang="en-US" sz="1300" dirty="0"/>
              <a:t>Agree on specific financial targets to reach in both short- term and long-term </a:t>
            </a:r>
          </a:p>
        </p:txBody>
      </p:sp>
      <p:sp>
        <p:nvSpPr>
          <p:cNvPr id="810004" name="Rectangle 20"/>
          <p:cNvSpPr>
            <a:spLocks noChangeArrowheads="1"/>
          </p:cNvSpPr>
          <p:nvPr/>
        </p:nvSpPr>
        <p:spPr bwMode="auto">
          <a:xfrm>
            <a:off x="6938963" y="2906713"/>
            <a:ext cx="1774825" cy="2647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marL="193675" lvl="1" indent="-192088" defTabSz="895350">
              <a:spcBef>
                <a:spcPct val="10000"/>
              </a:spcBef>
              <a:buClr>
                <a:schemeClr val="hlink"/>
              </a:buClr>
              <a:buSzPct val="125000"/>
              <a:buFont typeface="Arial" charset="0"/>
              <a:buChar char="▪"/>
            </a:pPr>
            <a:r>
              <a:rPr lang="en-US" sz="1300"/>
              <a:t>Work together to agree on path to meet financial target</a:t>
            </a:r>
          </a:p>
          <a:p>
            <a:pPr marL="193675" lvl="1" indent="-192088" defTabSz="895350">
              <a:spcBef>
                <a:spcPct val="10000"/>
              </a:spcBef>
              <a:buClr>
                <a:schemeClr val="hlink"/>
              </a:buClr>
              <a:buSzPct val="125000"/>
              <a:buFont typeface="Arial" charset="0"/>
              <a:buChar char="▪"/>
            </a:pPr>
            <a:r>
              <a:rPr lang="en-US" sz="1300"/>
              <a:t>Eventually translate high level concepts into contract language (need to decide when to transfer to Negotiating team)</a:t>
            </a:r>
          </a:p>
        </p:txBody>
      </p:sp>
      <p:sp>
        <p:nvSpPr>
          <p:cNvPr id="810005" name="Rectangle 21"/>
          <p:cNvSpPr>
            <a:spLocks noChangeArrowheads="1"/>
          </p:cNvSpPr>
          <p:nvPr/>
        </p:nvSpPr>
        <p:spPr bwMode="auto">
          <a:xfrm>
            <a:off x="41275" y="2870200"/>
            <a:ext cx="1092200" cy="488950"/>
          </a:xfrm>
          <a:prstGeom prst="rect">
            <a:avLst/>
          </a:prstGeom>
          <a:solidFill>
            <a:schemeClr val="hlink"/>
          </a:solidFill>
          <a:ln w="28575">
            <a:noFill/>
            <a:miter lim="800000"/>
            <a:headEnd/>
            <a:tailEnd/>
          </a:ln>
          <a:effectLst/>
        </p:spPr>
        <p:txBody>
          <a:bodyPr lIns="45720" rIns="45720">
            <a:spAutoFit/>
          </a:bodyPr>
          <a:lstStyle/>
          <a:p>
            <a:pPr defTabSz="787400">
              <a:buClr>
                <a:schemeClr val="tx2"/>
              </a:buClr>
            </a:pPr>
            <a:r>
              <a:rPr lang="en-US" sz="1300" b="1">
                <a:solidFill>
                  <a:schemeClr val="bg2"/>
                </a:solidFill>
              </a:rPr>
              <a:t>Objectives</a:t>
            </a:r>
          </a:p>
          <a:p>
            <a:pPr defTabSz="787400">
              <a:buClr>
                <a:schemeClr val="tx2"/>
              </a:buClr>
            </a:pPr>
            <a:endParaRPr lang="en-US" sz="1300" b="1">
              <a:solidFill>
                <a:schemeClr val="bg2"/>
              </a:solidFill>
            </a:endParaRPr>
          </a:p>
        </p:txBody>
      </p:sp>
      <p:sp>
        <p:nvSpPr>
          <p:cNvPr id="810024" name="Rectangle 40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1303338" y="2851150"/>
            <a:ext cx="1795462" cy="69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marL="193675" lvl="1" indent="-192088" defTabSz="895350">
              <a:spcBef>
                <a:spcPct val="10000"/>
              </a:spcBef>
              <a:buClr>
                <a:schemeClr val="hlink"/>
              </a:buClr>
              <a:buSzPct val="125000"/>
              <a:buFont typeface="Arial" charset="0"/>
              <a:buChar char="▪"/>
            </a:pPr>
            <a:r>
              <a:rPr lang="en-US" sz="1300"/>
              <a:t>Agree on the specific competitive challenges we face (e.g., who are our main competitors, what are our sources of competitive advantage and disadvantage)</a:t>
            </a:r>
          </a:p>
        </p:txBody>
      </p:sp>
    </p:spTree>
    <p:extLst>
      <p:ext uri="{BB962C8B-B14F-4D97-AF65-F5344CB8AC3E}">
        <p14:creationId xmlns:p14="http://schemas.microsoft.com/office/powerpoint/2010/main" val="910511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1E837C-9136-4FF7-930C-A9831EEC58C7}" type="slidenum">
              <a:rPr lang="en-US"/>
              <a:pPr/>
              <a:t>16</a:t>
            </a:fld>
            <a:r>
              <a:rPr lang="en-US"/>
              <a:t> </a:t>
            </a:r>
          </a:p>
        </p:txBody>
      </p:sp>
      <p:sp>
        <p:nvSpPr>
          <p:cNvPr id="70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Appendix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107FC9-751B-4DDA-91F7-E24A63984F9E}" type="slidenum">
              <a:rPr lang="en-US"/>
              <a:pPr/>
              <a:t>17</a:t>
            </a:fld>
            <a:r>
              <a:rPr lang="en-US"/>
              <a:t> </a:t>
            </a:r>
          </a:p>
        </p:txBody>
      </p:sp>
      <p:sp>
        <p:nvSpPr>
          <p:cNvPr id="692323" name="Rectangle 99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168275" y="754063"/>
            <a:ext cx="8582025" cy="518318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228" name="Rectangle 4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/>
              <a:t>Profit per aircraft, adjusted for inflation</a:t>
            </a:r>
          </a:p>
        </p:txBody>
      </p:sp>
      <p:sp>
        <p:nvSpPr>
          <p:cNvPr id="692243" name="AutoShape 19"/>
          <p:cNvSpPr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244475" y="822325"/>
            <a:ext cx="4546600" cy="323850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18288" anchor="b">
            <a:spAutoFit/>
          </a:bodyPr>
          <a:lstStyle/>
          <a:p>
            <a:r>
              <a:rPr lang="en-US" b="1"/>
              <a:t>WN profit per plane</a:t>
            </a:r>
            <a:r>
              <a:rPr lang="en-US" b="1" baseline="30000"/>
              <a:t>1</a:t>
            </a:r>
          </a:p>
          <a:p>
            <a:r>
              <a:rPr lang="en-US"/>
              <a:t>Adjusted for inflation into 2011 $ Millions</a:t>
            </a:r>
            <a:r>
              <a:rPr lang="en-US" baseline="30000"/>
              <a:t>2</a:t>
            </a:r>
          </a:p>
        </p:txBody>
      </p:sp>
      <p:sp>
        <p:nvSpPr>
          <p:cNvPr id="692244" name="McK 5. Source"/>
          <p:cNvSpPr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119063" y="6532563"/>
            <a:ext cx="686276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marL="609600" indent="-609600" defTabSz="895350">
              <a:tabLst>
                <a:tab pos="612775" algn="l"/>
              </a:tabLst>
            </a:pPr>
            <a:r>
              <a:rPr lang="en-US">
                <a:solidFill>
                  <a:srgbClr val="000000"/>
                </a:solidFill>
              </a:rPr>
              <a:t>SOURCE: Southwest Airlines Investor Relations, Form 41, BLS</a:t>
            </a:r>
          </a:p>
        </p:txBody>
      </p:sp>
      <p:sp>
        <p:nvSpPr>
          <p:cNvPr id="692245" name="McK 4. Footnote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gray">
          <a:xfrm>
            <a:off x="119063" y="6169025"/>
            <a:ext cx="8548687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defTabSz="895350"/>
            <a:r>
              <a:rPr lang="en-US"/>
              <a:t>1 For 1971-2001, calculated as GAAP net income per aircraft. From 2002-11, calculated as Adjusted net income (non-GAAP) per aircraft</a:t>
            </a:r>
          </a:p>
          <a:p>
            <a:pPr defTabSz="895350"/>
            <a:r>
              <a:rPr lang="en-US"/>
              <a:t>2 Adjusted for inflation into 2011 dollars, using CPI-U from BLS</a:t>
            </a:r>
          </a:p>
        </p:txBody>
      </p:sp>
      <p:graphicFrame>
        <p:nvGraphicFramePr>
          <p:cNvPr id="692246" name="Object 22"/>
          <p:cNvGraphicFramePr>
            <a:graphicFrameLocks/>
          </p:cNvGraphicFramePr>
          <p:nvPr>
            <p:custDataLst>
              <p:tags r:id="rId7"/>
            </p:custDataLst>
          </p:nvPr>
        </p:nvGraphicFramePr>
        <p:xfrm>
          <a:off x="427038" y="1366838"/>
          <a:ext cx="8197850" cy="4113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2281" name="Chart" r:id="rId132" imgW="8200957" imgH="4114800" progId="MSGraph.Chart.8">
                  <p:embed followColorScheme="full"/>
                </p:oleObj>
              </mc:Choice>
              <mc:Fallback>
                <p:oleObj name="Chart" r:id="rId132" imgW="8200957" imgH="4114800" progId="MSGraph.Chart.8">
                  <p:embed followColorScheme="full"/>
                  <p:pic>
                    <p:nvPicPr>
                      <p:cNvPr id="0" name="Picture 22"/>
                      <p:cNvPicPr>
                        <a:picLocks noChangeArrowheads="1"/>
                      </p:cNvPicPr>
                      <p:nvPr/>
                    </p:nvPicPr>
                    <p:blipFill>
                      <a:blip r:embed="rId13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7038" y="1366838"/>
                        <a:ext cx="8197850" cy="4113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92614" name="Line 390"/>
          <p:cNvSpPr>
            <a:spLocks noChangeShapeType="1"/>
          </p:cNvSpPr>
          <p:nvPr>
            <p:custDataLst>
              <p:tags r:id="rId8"/>
            </p:custDataLst>
          </p:nvPr>
        </p:nvSpPr>
        <p:spPr bwMode="auto">
          <a:xfrm>
            <a:off x="560388" y="4652963"/>
            <a:ext cx="42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296" name="Line 72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>
            <a:off x="560388" y="2881313"/>
            <a:ext cx="42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295" name="Line 71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>
            <a:off x="560388" y="4300538"/>
            <a:ext cx="42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293" name="Line 69"/>
          <p:cNvSpPr>
            <a:spLocks noChangeShapeType="1"/>
          </p:cNvSpPr>
          <p:nvPr>
            <p:custDataLst>
              <p:tags r:id="rId11"/>
            </p:custDataLst>
          </p:nvPr>
        </p:nvSpPr>
        <p:spPr bwMode="auto">
          <a:xfrm>
            <a:off x="560388" y="5376863"/>
            <a:ext cx="42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279" name="Line 55"/>
          <p:cNvSpPr>
            <a:spLocks noChangeShapeType="1"/>
          </p:cNvSpPr>
          <p:nvPr>
            <p:custDataLst>
              <p:tags r:id="rId12"/>
            </p:custDataLst>
          </p:nvPr>
        </p:nvSpPr>
        <p:spPr bwMode="auto">
          <a:xfrm>
            <a:off x="560388" y="5005388"/>
            <a:ext cx="42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280" name="Line 56"/>
          <p:cNvSpPr>
            <a:spLocks noChangeShapeType="1"/>
          </p:cNvSpPr>
          <p:nvPr>
            <p:custDataLst>
              <p:tags r:id="rId13"/>
            </p:custDataLst>
          </p:nvPr>
        </p:nvSpPr>
        <p:spPr bwMode="auto">
          <a:xfrm>
            <a:off x="560388" y="3586163"/>
            <a:ext cx="42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281" name="Line 57"/>
          <p:cNvSpPr>
            <a:spLocks noChangeShapeType="1"/>
          </p:cNvSpPr>
          <p:nvPr>
            <p:custDataLst>
              <p:tags r:id="rId14"/>
            </p:custDataLst>
          </p:nvPr>
        </p:nvSpPr>
        <p:spPr bwMode="auto">
          <a:xfrm>
            <a:off x="560388" y="2166938"/>
            <a:ext cx="42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618" name="Line 394"/>
          <p:cNvSpPr>
            <a:spLocks noChangeShapeType="1"/>
          </p:cNvSpPr>
          <p:nvPr>
            <p:custDataLst>
              <p:tags r:id="rId15"/>
            </p:custDataLst>
          </p:nvPr>
        </p:nvSpPr>
        <p:spPr bwMode="auto">
          <a:xfrm>
            <a:off x="560388" y="1814513"/>
            <a:ext cx="42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619" name="Line 395"/>
          <p:cNvSpPr>
            <a:spLocks noChangeShapeType="1"/>
          </p:cNvSpPr>
          <p:nvPr>
            <p:custDataLst>
              <p:tags r:id="rId16"/>
            </p:custDataLst>
          </p:nvPr>
        </p:nvSpPr>
        <p:spPr bwMode="auto">
          <a:xfrm>
            <a:off x="560388" y="1462088"/>
            <a:ext cx="42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615" name="Line 391"/>
          <p:cNvSpPr>
            <a:spLocks noChangeShapeType="1"/>
          </p:cNvSpPr>
          <p:nvPr>
            <p:custDataLst>
              <p:tags r:id="rId17"/>
            </p:custDataLst>
          </p:nvPr>
        </p:nvSpPr>
        <p:spPr bwMode="auto">
          <a:xfrm>
            <a:off x="560388" y="3948113"/>
            <a:ext cx="42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616" name="Line 392"/>
          <p:cNvSpPr>
            <a:spLocks noChangeShapeType="1"/>
          </p:cNvSpPr>
          <p:nvPr>
            <p:custDataLst>
              <p:tags r:id="rId18"/>
            </p:custDataLst>
          </p:nvPr>
        </p:nvSpPr>
        <p:spPr bwMode="auto">
          <a:xfrm>
            <a:off x="560388" y="3233738"/>
            <a:ext cx="42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617" name="Line 393"/>
          <p:cNvSpPr>
            <a:spLocks noChangeShapeType="1"/>
          </p:cNvSpPr>
          <p:nvPr>
            <p:custDataLst>
              <p:tags r:id="rId19"/>
            </p:custDataLst>
          </p:nvPr>
        </p:nvSpPr>
        <p:spPr bwMode="auto">
          <a:xfrm>
            <a:off x="560388" y="2528888"/>
            <a:ext cx="42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 useBgFill="1">
        <p:nvSpPr>
          <p:cNvPr id="692310" name="Freeform 86"/>
          <p:cNvSpPr>
            <a:spLocks/>
          </p:cNvSpPr>
          <p:nvPr>
            <p:custDataLst>
              <p:tags r:id="rId20"/>
            </p:custDataLst>
          </p:nvPr>
        </p:nvSpPr>
        <p:spPr bwMode="auto">
          <a:xfrm>
            <a:off x="498475" y="5045075"/>
            <a:ext cx="147638" cy="96838"/>
          </a:xfrm>
          <a:custGeom>
            <a:avLst/>
            <a:gdLst/>
            <a:ahLst/>
            <a:cxnLst>
              <a:cxn ang="0">
                <a:pos x="0" y="24"/>
              </a:cxn>
              <a:cxn ang="0">
                <a:pos x="92" y="0"/>
              </a:cxn>
              <a:cxn ang="0">
                <a:pos x="92" y="36"/>
              </a:cxn>
              <a:cxn ang="0">
                <a:pos x="0" y="60"/>
              </a:cxn>
              <a:cxn ang="0">
                <a:pos x="0" y="24"/>
              </a:cxn>
            </a:cxnLst>
            <a:rect l="0" t="0" r="r" b="b"/>
            <a:pathLst>
              <a:path w="93" h="61">
                <a:moveTo>
                  <a:pt x="0" y="24"/>
                </a:moveTo>
                <a:lnTo>
                  <a:pt x="92" y="0"/>
                </a:lnTo>
                <a:lnTo>
                  <a:pt x="92" y="36"/>
                </a:lnTo>
                <a:lnTo>
                  <a:pt x="0" y="60"/>
                </a:lnTo>
                <a:lnTo>
                  <a:pt x="0" y="24"/>
                </a:lnTo>
                <a:close/>
              </a:path>
            </a:pathLst>
          </a:custGeom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 useBgFill="1">
        <p:nvSpPr>
          <p:cNvPr id="692643" name="Freeform 419"/>
          <p:cNvSpPr>
            <a:spLocks/>
          </p:cNvSpPr>
          <p:nvPr>
            <p:custDataLst>
              <p:tags r:id="rId21"/>
            </p:custDataLst>
          </p:nvPr>
        </p:nvSpPr>
        <p:spPr bwMode="auto">
          <a:xfrm>
            <a:off x="754063" y="5035550"/>
            <a:ext cx="215900" cy="115888"/>
          </a:xfrm>
          <a:custGeom>
            <a:avLst/>
            <a:gdLst/>
            <a:ahLst/>
            <a:cxnLst>
              <a:cxn ang="0">
                <a:pos x="0" y="36"/>
              </a:cxn>
              <a:cxn ang="0">
                <a:pos x="135" y="0"/>
              </a:cxn>
              <a:cxn ang="0">
                <a:pos x="135" y="36"/>
              </a:cxn>
              <a:cxn ang="0">
                <a:pos x="0" y="72"/>
              </a:cxn>
              <a:cxn ang="0">
                <a:pos x="0" y="36"/>
              </a:cxn>
            </a:cxnLst>
            <a:rect l="0" t="0" r="r" b="b"/>
            <a:pathLst>
              <a:path w="136" h="73">
                <a:moveTo>
                  <a:pt x="0" y="36"/>
                </a:moveTo>
                <a:lnTo>
                  <a:pt x="135" y="0"/>
                </a:lnTo>
                <a:lnTo>
                  <a:pt x="135" y="36"/>
                </a:lnTo>
                <a:lnTo>
                  <a:pt x="0" y="72"/>
                </a:lnTo>
                <a:lnTo>
                  <a:pt x="0" y="36"/>
                </a:lnTo>
                <a:close/>
              </a:path>
            </a:pathLst>
          </a:custGeom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 useBgFill="1">
        <p:nvSpPr>
          <p:cNvPr id="692640" name="Freeform 416"/>
          <p:cNvSpPr>
            <a:spLocks/>
          </p:cNvSpPr>
          <p:nvPr>
            <p:custDataLst>
              <p:tags r:id="rId22"/>
            </p:custDataLst>
          </p:nvPr>
        </p:nvSpPr>
        <p:spPr bwMode="auto">
          <a:xfrm>
            <a:off x="560388" y="5035550"/>
            <a:ext cx="215900" cy="115888"/>
          </a:xfrm>
          <a:custGeom>
            <a:avLst/>
            <a:gdLst/>
            <a:ahLst/>
            <a:cxnLst>
              <a:cxn ang="0">
                <a:pos x="0" y="36"/>
              </a:cxn>
              <a:cxn ang="0">
                <a:pos x="135" y="0"/>
              </a:cxn>
              <a:cxn ang="0">
                <a:pos x="135" y="36"/>
              </a:cxn>
              <a:cxn ang="0">
                <a:pos x="0" y="72"/>
              </a:cxn>
              <a:cxn ang="0">
                <a:pos x="0" y="36"/>
              </a:cxn>
            </a:cxnLst>
            <a:rect l="0" t="0" r="r" b="b"/>
            <a:pathLst>
              <a:path w="136" h="73">
                <a:moveTo>
                  <a:pt x="0" y="36"/>
                </a:moveTo>
                <a:lnTo>
                  <a:pt x="135" y="0"/>
                </a:lnTo>
                <a:lnTo>
                  <a:pt x="135" y="36"/>
                </a:lnTo>
                <a:lnTo>
                  <a:pt x="0" y="72"/>
                </a:lnTo>
                <a:lnTo>
                  <a:pt x="0" y="36"/>
                </a:lnTo>
                <a:close/>
              </a:path>
            </a:pathLst>
          </a:custGeom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 useBgFill="1">
        <p:nvSpPr>
          <p:cNvPr id="692646" name="Freeform 422"/>
          <p:cNvSpPr>
            <a:spLocks/>
          </p:cNvSpPr>
          <p:nvPr>
            <p:custDataLst>
              <p:tags r:id="rId23"/>
            </p:custDataLst>
          </p:nvPr>
        </p:nvSpPr>
        <p:spPr bwMode="auto">
          <a:xfrm>
            <a:off x="560388" y="5200650"/>
            <a:ext cx="215900" cy="115888"/>
          </a:xfrm>
          <a:custGeom>
            <a:avLst/>
            <a:gdLst/>
            <a:ahLst/>
            <a:cxnLst>
              <a:cxn ang="0">
                <a:pos x="0" y="36"/>
              </a:cxn>
              <a:cxn ang="0">
                <a:pos x="135" y="0"/>
              </a:cxn>
              <a:cxn ang="0">
                <a:pos x="135" y="36"/>
              </a:cxn>
              <a:cxn ang="0">
                <a:pos x="0" y="72"/>
              </a:cxn>
              <a:cxn ang="0">
                <a:pos x="0" y="36"/>
              </a:cxn>
            </a:cxnLst>
            <a:rect l="0" t="0" r="r" b="b"/>
            <a:pathLst>
              <a:path w="136" h="73">
                <a:moveTo>
                  <a:pt x="0" y="36"/>
                </a:moveTo>
                <a:lnTo>
                  <a:pt x="135" y="0"/>
                </a:lnTo>
                <a:lnTo>
                  <a:pt x="135" y="36"/>
                </a:lnTo>
                <a:lnTo>
                  <a:pt x="0" y="72"/>
                </a:lnTo>
                <a:lnTo>
                  <a:pt x="0" y="36"/>
                </a:lnTo>
                <a:close/>
              </a:path>
            </a:pathLst>
          </a:custGeom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 useBgFill="1">
        <p:nvSpPr>
          <p:cNvPr id="692273" name="Freeform 49"/>
          <p:cNvSpPr>
            <a:spLocks/>
          </p:cNvSpPr>
          <p:nvPr>
            <p:custDataLst>
              <p:tags r:id="rId24"/>
            </p:custDataLst>
          </p:nvPr>
        </p:nvSpPr>
        <p:spPr bwMode="auto">
          <a:xfrm>
            <a:off x="498475" y="5210175"/>
            <a:ext cx="147638" cy="96838"/>
          </a:xfrm>
          <a:custGeom>
            <a:avLst/>
            <a:gdLst/>
            <a:ahLst/>
            <a:cxnLst>
              <a:cxn ang="0">
                <a:pos x="0" y="24"/>
              </a:cxn>
              <a:cxn ang="0">
                <a:pos x="92" y="0"/>
              </a:cxn>
              <a:cxn ang="0">
                <a:pos x="92" y="36"/>
              </a:cxn>
              <a:cxn ang="0">
                <a:pos x="0" y="60"/>
              </a:cxn>
              <a:cxn ang="0">
                <a:pos x="0" y="24"/>
              </a:cxn>
            </a:cxnLst>
            <a:rect l="0" t="0" r="r" b="b"/>
            <a:pathLst>
              <a:path w="93" h="61">
                <a:moveTo>
                  <a:pt x="0" y="24"/>
                </a:moveTo>
                <a:lnTo>
                  <a:pt x="92" y="0"/>
                </a:lnTo>
                <a:lnTo>
                  <a:pt x="92" y="36"/>
                </a:lnTo>
                <a:lnTo>
                  <a:pt x="0" y="60"/>
                </a:lnTo>
                <a:lnTo>
                  <a:pt x="0" y="24"/>
                </a:lnTo>
                <a:close/>
              </a:path>
            </a:pathLst>
          </a:custGeom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309" name="Freeform 85"/>
          <p:cNvSpPr>
            <a:spLocks/>
          </p:cNvSpPr>
          <p:nvPr>
            <p:custDataLst>
              <p:tags r:id="rId25"/>
            </p:custDataLst>
          </p:nvPr>
        </p:nvSpPr>
        <p:spPr bwMode="auto">
          <a:xfrm>
            <a:off x="498475" y="5102225"/>
            <a:ext cx="147638" cy="39688"/>
          </a:xfrm>
          <a:custGeom>
            <a:avLst/>
            <a:gdLst/>
            <a:ahLst/>
            <a:cxnLst>
              <a:cxn ang="0">
                <a:pos x="0" y="24"/>
              </a:cxn>
              <a:cxn ang="0">
                <a:pos x="92" y="0"/>
              </a:cxn>
            </a:cxnLst>
            <a:rect l="0" t="0" r="r" b="b"/>
            <a:pathLst>
              <a:path w="93" h="25">
                <a:moveTo>
                  <a:pt x="0" y="24"/>
                </a:moveTo>
                <a:lnTo>
                  <a:pt x="92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638" name="Freeform 414"/>
          <p:cNvSpPr>
            <a:spLocks/>
          </p:cNvSpPr>
          <p:nvPr>
            <p:custDataLst>
              <p:tags r:id="rId26"/>
            </p:custDataLst>
          </p:nvPr>
        </p:nvSpPr>
        <p:spPr bwMode="auto">
          <a:xfrm>
            <a:off x="560388" y="5035550"/>
            <a:ext cx="215900" cy="58738"/>
          </a:xfrm>
          <a:custGeom>
            <a:avLst/>
            <a:gdLst/>
            <a:ahLst/>
            <a:cxnLst>
              <a:cxn ang="0">
                <a:pos x="0" y="36"/>
              </a:cxn>
              <a:cxn ang="0">
                <a:pos x="135" y="0"/>
              </a:cxn>
            </a:cxnLst>
            <a:rect l="0" t="0" r="r" b="b"/>
            <a:pathLst>
              <a:path w="136" h="37">
                <a:moveTo>
                  <a:pt x="0" y="36"/>
                </a:moveTo>
                <a:lnTo>
                  <a:pt x="135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639" name="Freeform 415"/>
          <p:cNvSpPr>
            <a:spLocks/>
          </p:cNvSpPr>
          <p:nvPr>
            <p:custDataLst>
              <p:tags r:id="rId27"/>
            </p:custDataLst>
          </p:nvPr>
        </p:nvSpPr>
        <p:spPr bwMode="auto">
          <a:xfrm>
            <a:off x="560388" y="5092700"/>
            <a:ext cx="215900" cy="58738"/>
          </a:xfrm>
          <a:custGeom>
            <a:avLst/>
            <a:gdLst/>
            <a:ahLst/>
            <a:cxnLst>
              <a:cxn ang="0">
                <a:pos x="0" y="36"/>
              </a:cxn>
              <a:cxn ang="0">
                <a:pos x="135" y="0"/>
              </a:cxn>
            </a:cxnLst>
            <a:rect l="0" t="0" r="r" b="b"/>
            <a:pathLst>
              <a:path w="136" h="37">
                <a:moveTo>
                  <a:pt x="0" y="36"/>
                </a:moveTo>
                <a:lnTo>
                  <a:pt x="135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642" name="Freeform 418"/>
          <p:cNvSpPr>
            <a:spLocks/>
          </p:cNvSpPr>
          <p:nvPr>
            <p:custDataLst>
              <p:tags r:id="rId28"/>
            </p:custDataLst>
          </p:nvPr>
        </p:nvSpPr>
        <p:spPr bwMode="auto">
          <a:xfrm>
            <a:off x="754063" y="5092700"/>
            <a:ext cx="215900" cy="58738"/>
          </a:xfrm>
          <a:custGeom>
            <a:avLst/>
            <a:gdLst/>
            <a:ahLst/>
            <a:cxnLst>
              <a:cxn ang="0">
                <a:pos x="0" y="36"/>
              </a:cxn>
              <a:cxn ang="0">
                <a:pos x="135" y="0"/>
              </a:cxn>
            </a:cxnLst>
            <a:rect l="0" t="0" r="r" b="b"/>
            <a:pathLst>
              <a:path w="136" h="37">
                <a:moveTo>
                  <a:pt x="0" y="36"/>
                </a:moveTo>
                <a:lnTo>
                  <a:pt x="135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641" name="Freeform 417"/>
          <p:cNvSpPr>
            <a:spLocks/>
          </p:cNvSpPr>
          <p:nvPr>
            <p:custDataLst>
              <p:tags r:id="rId29"/>
            </p:custDataLst>
          </p:nvPr>
        </p:nvSpPr>
        <p:spPr bwMode="auto">
          <a:xfrm>
            <a:off x="754063" y="5035550"/>
            <a:ext cx="215900" cy="58738"/>
          </a:xfrm>
          <a:custGeom>
            <a:avLst/>
            <a:gdLst/>
            <a:ahLst/>
            <a:cxnLst>
              <a:cxn ang="0">
                <a:pos x="0" y="36"/>
              </a:cxn>
              <a:cxn ang="0">
                <a:pos x="135" y="0"/>
              </a:cxn>
            </a:cxnLst>
            <a:rect l="0" t="0" r="r" b="b"/>
            <a:pathLst>
              <a:path w="136" h="37">
                <a:moveTo>
                  <a:pt x="0" y="36"/>
                </a:moveTo>
                <a:lnTo>
                  <a:pt x="135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308" name="Freeform 84"/>
          <p:cNvSpPr>
            <a:spLocks/>
          </p:cNvSpPr>
          <p:nvPr>
            <p:custDataLst>
              <p:tags r:id="rId30"/>
            </p:custDataLst>
          </p:nvPr>
        </p:nvSpPr>
        <p:spPr bwMode="auto">
          <a:xfrm>
            <a:off x="498475" y="5045075"/>
            <a:ext cx="147638" cy="39688"/>
          </a:xfrm>
          <a:custGeom>
            <a:avLst/>
            <a:gdLst/>
            <a:ahLst/>
            <a:cxnLst>
              <a:cxn ang="0">
                <a:pos x="0" y="24"/>
              </a:cxn>
              <a:cxn ang="0">
                <a:pos x="92" y="0"/>
              </a:cxn>
            </a:cxnLst>
            <a:rect l="0" t="0" r="r" b="b"/>
            <a:pathLst>
              <a:path w="93" h="25">
                <a:moveTo>
                  <a:pt x="0" y="24"/>
                </a:moveTo>
                <a:lnTo>
                  <a:pt x="92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645" name="Freeform 421"/>
          <p:cNvSpPr>
            <a:spLocks/>
          </p:cNvSpPr>
          <p:nvPr>
            <p:custDataLst>
              <p:tags r:id="rId31"/>
            </p:custDataLst>
          </p:nvPr>
        </p:nvSpPr>
        <p:spPr bwMode="auto">
          <a:xfrm>
            <a:off x="560388" y="5257800"/>
            <a:ext cx="215900" cy="58738"/>
          </a:xfrm>
          <a:custGeom>
            <a:avLst/>
            <a:gdLst/>
            <a:ahLst/>
            <a:cxnLst>
              <a:cxn ang="0">
                <a:pos x="0" y="36"/>
              </a:cxn>
              <a:cxn ang="0">
                <a:pos x="135" y="0"/>
              </a:cxn>
            </a:cxnLst>
            <a:rect l="0" t="0" r="r" b="b"/>
            <a:pathLst>
              <a:path w="136" h="37">
                <a:moveTo>
                  <a:pt x="0" y="36"/>
                </a:moveTo>
                <a:lnTo>
                  <a:pt x="135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271" name="Freeform 47"/>
          <p:cNvSpPr>
            <a:spLocks/>
          </p:cNvSpPr>
          <p:nvPr>
            <p:custDataLst>
              <p:tags r:id="rId32"/>
            </p:custDataLst>
          </p:nvPr>
        </p:nvSpPr>
        <p:spPr bwMode="auto">
          <a:xfrm>
            <a:off x="498475" y="5210175"/>
            <a:ext cx="147638" cy="39688"/>
          </a:xfrm>
          <a:custGeom>
            <a:avLst/>
            <a:gdLst/>
            <a:ahLst/>
            <a:cxnLst>
              <a:cxn ang="0">
                <a:pos x="0" y="24"/>
              </a:cxn>
              <a:cxn ang="0">
                <a:pos x="92" y="0"/>
              </a:cxn>
            </a:cxnLst>
            <a:rect l="0" t="0" r="r" b="b"/>
            <a:pathLst>
              <a:path w="93" h="25">
                <a:moveTo>
                  <a:pt x="0" y="24"/>
                </a:moveTo>
                <a:lnTo>
                  <a:pt x="92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272" name="Freeform 48"/>
          <p:cNvSpPr>
            <a:spLocks/>
          </p:cNvSpPr>
          <p:nvPr>
            <p:custDataLst>
              <p:tags r:id="rId33"/>
            </p:custDataLst>
          </p:nvPr>
        </p:nvSpPr>
        <p:spPr bwMode="auto">
          <a:xfrm>
            <a:off x="498475" y="5267325"/>
            <a:ext cx="147638" cy="39688"/>
          </a:xfrm>
          <a:custGeom>
            <a:avLst/>
            <a:gdLst/>
            <a:ahLst/>
            <a:cxnLst>
              <a:cxn ang="0">
                <a:pos x="0" y="24"/>
              </a:cxn>
              <a:cxn ang="0">
                <a:pos x="92" y="0"/>
              </a:cxn>
            </a:cxnLst>
            <a:rect l="0" t="0" r="r" b="b"/>
            <a:pathLst>
              <a:path w="93" h="25">
                <a:moveTo>
                  <a:pt x="0" y="24"/>
                </a:moveTo>
                <a:lnTo>
                  <a:pt x="92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644" name="Freeform 420"/>
          <p:cNvSpPr>
            <a:spLocks/>
          </p:cNvSpPr>
          <p:nvPr>
            <p:custDataLst>
              <p:tags r:id="rId34"/>
            </p:custDataLst>
          </p:nvPr>
        </p:nvSpPr>
        <p:spPr bwMode="auto">
          <a:xfrm>
            <a:off x="560388" y="5200650"/>
            <a:ext cx="215900" cy="58738"/>
          </a:xfrm>
          <a:custGeom>
            <a:avLst/>
            <a:gdLst/>
            <a:ahLst/>
            <a:cxnLst>
              <a:cxn ang="0">
                <a:pos x="0" y="36"/>
              </a:cxn>
              <a:cxn ang="0">
                <a:pos x="135" y="0"/>
              </a:cxn>
            </a:cxnLst>
            <a:rect l="0" t="0" r="r" b="b"/>
            <a:pathLst>
              <a:path w="136" h="37">
                <a:moveTo>
                  <a:pt x="0" y="36"/>
                </a:moveTo>
                <a:lnTo>
                  <a:pt x="135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398" name="Rectangle 174"/>
          <p:cNvSpPr>
            <a:spLocks noChangeArrowheads="1"/>
          </p:cNvSpPr>
          <p:nvPr>
            <p:custDataLst>
              <p:tags r:id="rId35"/>
            </p:custDataLst>
          </p:nvPr>
        </p:nvSpPr>
        <p:spPr bwMode="auto">
          <a:xfrm>
            <a:off x="6767513" y="431323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22A69917-D8FC-47BE-A4F4-AEA6DDCEED7D}" type="datetime'0''''''''''''''.''7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0.7</a:t>
            </a:fld>
            <a:endParaRPr lang="en-US">
              <a:cs typeface="Arial" charset="0"/>
            </a:endParaRPr>
          </a:p>
        </p:txBody>
      </p:sp>
      <p:sp>
        <p:nvSpPr>
          <p:cNvPr id="692400" name="Rectangle 176"/>
          <p:cNvSpPr>
            <a:spLocks noChangeArrowheads="1"/>
          </p:cNvSpPr>
          <p:nvPr>
            <p:custDataLst>
              <p:tags r:id="rId36"/>
            </p:custDataLst>
          </p:nvPr>
        </p:nvSpPr>
        <p:spPr bwMode="auto">
          <a:xfrm>
            <a:off x="6962775" y="431323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2564E3FF-5648-4F01-8ED3-80BC17A3B1CA}" type="datetime'''''''''''''''''''''''''0''''''''''''''''''''''''''.''''''7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0.7</a:t>
            </a:fld>
            <a:endParaRPr lang="en-US">
              <a:cs typeface="Arial" charset="0"/>
            </a:endParaRPr>
          </a:p>
        </p:txBody>
      </p:sp>
      <p:sp>
        <p:nvSpPr>
          <p:cNvPr id="692402" name="Rectangle 178"/>
          <p:cNvSpPr>
            <a:spLocks noChangeArrowheads="1"/>
          </p:cNvSpPr>
          <p:nvPr>
            <p:custDataLst>
              <p:tags r:id="rId37"/>
            </p:custDataLst>
          </p:nvPr>
        </p:nvSpPr>
        <p:spPr bwMode="auto">
          <a:xfrm>
            <a:off x="7158038" y="402748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55AE50FA-F930-4975-A466-A207EDBD3446}" type="datetime'''''''''''''''''''''''''''''''''''''1''''''''''''''''''.1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1.1</a:t>
            </a:fld>
            <a:endParaRPr lang="en-US">
              <a:cs typeface="Arial" charset="0"/>
            </a:endParaRPr>
          </a:p>
        </p:txBody>
      </p:sp>
      <p:sp>
        <p:nvSpPr>
          <p:cNvPr id="692388" name="Rectangle 164"/>
          <p:cNvSpPr>
            <a:spLocks noChangeArrowheads="1"/>
          </p:cNvSpPr>
          <p:nvPr>
            <p:custDataLst>
              <p:tags r:id="rId38"/>
            </p:custDataLst>
          </p:nvPr>
        </p:nvSpPr>
        <p:spPr bwMode="auto">
          <a:xfrm>
            <a:off x="5772150" y="339883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05D3CC49-4CA7-479F-8B7A-1DFD87064C08}" type="datetime'2''''''''''''''''''''''''.''0''''''''''''''''''''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2.0</a:t>
            </a:fld>
            <a:endParaRPr lang="en-US">
              <a:cs typeface="Arial" charset="0"/>
            </a:endParaRPr>
          </a:p>
        </p:txBody>
      </p:sp>
      <p:sp>
        <p:nvSpPr>
          <p:cNvPr id="692396" name="Rectangle 172"/>
          <p:cNvSpPr>
            <a:spLocks noChangeArrowheads="1"/>
          </p:cNvSpPr>
          <p:nvPr>
            <p:custDataLst>
              <p:tags r:id="rId39"/>
            </p:custDataLst>
          </p:nvPr>
        </p:nvSpPr>
        <p:spPr bwMode="auto">
          <a:xfrm>
            <a:off x="6572250" y="437038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326BEEE3-2FD6-4F91-B016-8BEDBD70A5D5}" type="datetime'''''''''''''''''''''0''''''''''''.''''''''''6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0.6</a:t>
            </a:fld>
            <a:endParaRPr lang="en-US">
              <a:cs typeface="Arial" charset="0"/>
            </a:endParaRPr>
          </a:p>
        </p:txBody>
      </p:sp>
      <p:sp>
        <p:nvSpPr>
          <p:cNvPr id="692394" name="Rectangle 170"/>
          <p:cNvSpPr>
            <a:spLocks noChangeArrowheads="1"/>
          </p:cNvSpPr>
          <p:nvPr>
            <p:custDataLst>
              <p:tags r:id="rId40"/>
            </p:custDataLst>
          </p:nvPr>
        </p:nvSpPr>
        <p:spPr bwMode="auto">
          <a:xfrm>
            <a:off x="6381750" y="3694113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4E485607-647B-46CA-8C54-27F9387AC7C9}" type="datetime'''''''''''''''''''''''''''''''''1.''''''''6''''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1.6</a:t>
            </a:fld>
            <a:endParaRPr lang="en-US">
              <a:cs typeface="Arial" charset="0"/>
            </a:endParaRPr>
          </a:p>
        </p:txBody>
      </p:sp>
      <p:sp>
        <p:nvSpPr>
          <p:cNvPr id="692390" name="Rectangle 166"/>
          <p:cNvSpPr>
            <a:spLocks noChangeArrowheads="1"/>
          </p:cNvSpPr>
          <p:nvPr>
            <p:custDataLst>
              <p:tags r:id="rId41"/>
            </p:custDataLst>
          </p:nvPr>
        </p:nvSpPr>
        <p:spPr bwMode="auto">
          <a:xfrm>
            <a:off x="5991225" y="3465513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9B503238-A7F3-4854-ABAC-47D39FEB7B7D}" type="datetime'''''''''''''''''''1''''''''''.''9''''''''''''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1.9</a:t>
            </a:fld>
            <a:endParaRPr lang="en-US">
              <a:cs typeface="Arial" charset="0"/>
            </a:endParaRPr>
          </a:p>
        </p:txBody>
      </p:sp>
      <p:sp>
        <p:nvSpPr>
          <p:cNvPr id="692392" name="Rectangle 168"/>
          <p:cNvSpPr>
            <a:spLocks noChangeArrowheads="1"/>
          </p:cNvSpPr>
          <p:nvPr>
            <p:custDataLst>
              <p:tags r:id="rId42"/>
            </p:custDataLst>
          </p:nvPr>
        </p:nvSpPr>
        <p:spPr bwMode="auto">
          <a:xfrm>
            <a:off x="6186488" y="3332163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F94EFE39-676C-4A12-9752-EE146EC2DFA3}" type="datetime'2''''''''''''''''''''''''''''''''''''''''''.1''''''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2.1</a:t>
            </a:fld>
            <a:endParaRPr lang="en-US">
              <a:cs typeface="Arial" charset="0"/>
            </a:endParaRPr>
          </a:p>
        </p:txBody>
      </p:sp>
      <p:sp>
        <p:nvSpPr>
          <p:cNvPr id="692596" name="Rectangle 372"/>
          <p:cNvSpPr>
            <a:spLocks noChangeArrowheads="1"/>
          </p:cNvSpPr>
          <p:nvPr>
            <p:custDataLst>
              <p:tags r:id="rId43"/>
            </p:custDataLst>
          </p:nvPr>
        </p:nvSpPr>
        <p:spPr bwMode="auto">
          <a:xfrm>
            <a:off x="284163" y="3879850"/>
            <a:ext cx="174625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r" defTabSz="895350">
              <a:lnSpc>
                <a:spcPct val="90000"/>
              </a:lnSpc>
              <a:buClr>
                <a:schemeClr val="tx2"/>
              </a:buClr>
            </a:pPr>
            <a:fld id="{D612EBC0-4AAA-434B-AABC-39BE3DA552F8}" type="datetime'1''''''''''''''''''.''''''''''''5'''''''''''''''''''''''''''''">
              <a:rPr lang="en-US">
                <a:cs typeface="Arial" charset="0"/>
              </a:rPr>
              <a:pPr algn="r" defTabSz="895350">
                <a:lnSpc>
                  <a:spcPct val="90000"/>
                </a:lnSpc>
                <a:buClr>
                  <a:schemeClr val="tx2"/>
                </a:buClr>
              </a:pPr>
              <a:t>1.5</a:t>
            </a:fld>
            <a:endParaRPr lang="en-US">
              <a:cs typeface="Arial" charset="0"/>
            </a:endParaRPr>
          </a:p>
        </p:txBody>
      </p:sp>
      <p:sp>
        <p:nvSpPr>
          <p:cNvPr id="692598" name="Rectangle 374"/>
          <p:cNvSpPr>
            <a:spLocks noChangeArrowheads="1"/>
          </p:cNvSpPr>
          <p:nvPr>
            <p:custDataLst>
              <p:tags r:id="rId44"/>
            </p:custDataLst>
          </p:nvPr>
        </p:nvSpPr>
        <p:spPr bwMode="auto">
          <a:xfrm>
            <a:off x="284163" y="3165475"/>
            <a:ext cx="174625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r" defTabSz="895350">
              <a:lnSpc>
                <a:spcPct val="90000"/>
              </a:lnSpc>
              <a:buClr>
                <a:schemeClr val="tx2"/>
              </a:buClr>
            </a:pPr>
            <a:fld id="{29ECAF78-0D81-4755-A17E-D7A0B88461E6}" type="datetime'2''''''''''''''''''''''''''.''5'''">
              <a:rPr lang="en-US">
                <a:cs typeface="Arial" charset="0"/>
              </a:rPr>
              <a:pPr algn="r" defTabSz="895350">
                <a:lnSpc>
                  <a:spcPct val="90000"/>
                </a:lnSpc>
                <a:buClr>
                  <a:schemeClr val="tx2"/>
                </a:buClr>
              </a:pPr>
              <a:t>2.5</a:t>
            </a:fld>
            <a:endParaRPr lang="en-US">
              <a:cs typeface="Arial" charset="0"/>
            </a:endParaRPr>
          </a:p>
        </p:txBody>
      </p:sp>
      <p:sp>
        <p:nvSpPr>
          <p:cNvPr id="692412" name="Rectangle 188"/>
          <p:cNvSpPr>
            <a:spLocks noChangeArrowheads="1"/>
          </p:cNvSpPr>
          <p:nvPr>
            <p:custDataLst>
              <p:tags r:id="rId45"/>
            </p:custDataLst>
          </p:nvPr>
        </p:nvSpPr>
        <p:spPr bwMode="auto">
          <a:xfrm>
            <a:off x="8129588" y="4094163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5E9E3D03-A43A-4158-A2AD-15AA5C7D7531}" type="datetime'''''1''''''''.''''''''''''''''''''0''''''''''''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1.0</a:t>
            </a:fld>
            <a:endParaRPr lang="en-US">
              <a:cs typeface="Arial" charset="0"/>
            </a:endParaRPr>
          </a:p>
        </p:txBody>
      </p:sp>
      <p:sp>
        <p:nvSpPr>
          <p:cNvPr id="692414" name="Rectangle 190"/>
          <p:cNvSpPr>
            <a:spLocks noChangeArrowheads="1"/>
          </p:cNvSpPr>
          <p:nvPr>
            <p:custDataLst>
              <p:tags r:id="rId46"/>
            </p:custDataLst>
          </p:nvPr>
        </p:nvSpPr>
        <p:spPr bwMode="auto">
          <a:xfrm>
            <a:off x="8324850" y="446563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961EDFC2-DB61-4CAC-8DD1-05F5E34B5272}" type="datetime'''''''''''''''0''''''''''''''''''''''''''''''.''''5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0.5</a:t>
            </a:fld>
            <a:endParaRPr lang="en-US">
              <a:cs typeface="Arial" charset="0"/>
            </a:endParaRPr>
          </a:p>
        </p:txBody>
      </p:sp>
      <p:sp>
        <p:nvSpPr>
          <p:cNvPr id="692262" name="Rectangle 38"/>
          <p:cNvSpPr>
            <a:spLocks noChangeArrowheads="1"/>
          </p:cNvSpPr>
          <p:nvPr>
            <p:custDataLst>
              <p:tags r:id="rId47"/>
            </p:custDataLst>
          </p:nvPr>
        </p:nvSpPr>
        <p:spPr bwMode="auto">
          <a:xfrm>
            <a:off x="388938" y="4937125"/>
            <a:ext cx="698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r" defTabSz="895350">
              <a:lnSpc>
                <a:spcPct val="90000"/>
              </a:lnSpc>
              <a:buClr>
                <a:schemeClr val="tx2"/>
              </a:buClr>
            </a:pPr>
            <a:fld id="{312B7A58-CB29-43D0-83EA-D5BBE1C0B55F}" type="datetime'''''''''''''''''''''''''''''''''''''''''''''''''0'''''''''''''">
              <a:rPr lang="en-US">
                <a:cs typeface="Arial" charset="0"/>
              </a:rPr>
              <a:pPr algn="r" defTabSz="895350">
                <a:lnSpc>
                  <a:spcPct val="90000"/>
                </a:lnSpc>
                <a:buClr>
                  <a:schemeClr val="tx2"/>
                </a:buClr>
              </a:pPr>
              <a:t>0</a:t>
            </a:fld>
            <a:endParaRPr lang="en-US">
              <a:cs typeface="Arial" charset="0"/>
            </a:endParaRPr>
          </a:p>
        </p:txBody>
      </p:sp>
      <p:sp>
        <p:nvSpPr>
          <p:cNvPr id="692261" name="Rectangle 37"/>
          <p:cNvSpPr>
            <a:spLocks noChangeArrowheads="1"/>
          </p:cNvSpPr>
          <p:nvPr>
            <p:custDataLst>
              <p:tags r:id="rId48"/>
            </p:custDataLst>
          </p:nvPr>
        </p:nvSpPr>
        <p:spPr bwMode="auto">
          <a:xfrm>
            <a:off x="284163" y="3517900"/>
            <a:ext cx="174625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r" defTabSz="895350">
              <a:lnSpc>
                <a:spcPct val="90000"/>
              </a:lnSpc>
              <a:buClr>
                <a:schemeClr val="tx2"/>
              </a:buClr>
            </a:pPr>
            <a:fld id="{F80C3E12-AFF7-4FE9-AD92-B06DA806EC16}" type="datetime'2''''''.''''''0'''''''''''''''''''''''''''''''''''''">
              <a:rPr lang="en-US">
                <a:cs typeface="Arial" charset="0"/>
              </a:rPr>
              <a:pPr algn="r" defTabSz="895350">
                <a:lnSpc>
                  <a:spcPct val="90000"/>
                </a:lnSpc>
                <a:buClr>
                  <a:schemeClr val="tx2"/>
                </a:buClr>
              </a:pPr>
              <a:t>2.0</a:t>
            </a:fld>
            <a:endParaRPr lang="en-US">
              <a:cs typeface="Arial" charset="0"/>
            </a:endParaRPr>
          </a:p>
        </p:txBody>
      </p:sp>
      <p:sp>
        <p:nvSpPr>
          <p:cNvPr id="692260" name="Rectangle 36"/>
          <p:cNvSpPr>
            <a:spLocks noChangeArrowheads="1"/>
          </p:cNvSpPr>
          <p:nvPr>
            <p:custDataLst>
              <p:tags r:id="rId49"/>
            </p:custDataLst>
          </p:nvPr>
        </p:nvSpPr>
        <p:spPr bwMode="auto">
          <a:xfrm>
            <a:off x="284163" y="2098675"/>
            <a:ext cx="174625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r" defTabSz="895350">
              <a:lnSpc>
                <a:spcPct val="90000"/>
              </a:lnSpc>
              <a:buClr>
                <a:schemeClr val="tx2"/>
              </a:buClr>
            </a:pPr>
            <a:fld id="{7ABA3B93-FCC7-45B6-AF51-2D0CFF0185E2}" type="datetime'''''''''''''4''''''''''''.''''''''''''''''''''''''0'''''''">
              <a:rPr lang="en-US">
                <a:cs typeface="Arial" charset="0"/>
              </a:rPr>
              <a:pPr algn="r" defTabSz="895350">
                <a:lnSpc>
                  <a:spcPct val="90000"/>
                </a:lnSpc>
                <a:buClr>
                  <a:schemeClr val="tx2"/>
                </a:buClr>
              </a:pPr>
              <a:t>4.0</a:t>
            </a:fld>
            <a:endParaRPr lang="en-US">
              <a:cs typeface="Arial" charset="0"/>
            </a:endParaRPr>
          </a:p>
        </p:txBody>
      </p:sp>
      <p:sp>
        <p:nvSpPr>
          <p:cNvPr id="692404" name="Rectangle 180"/>
          <p:cNvSpPr>
            <a:spLocks noChangeArrowheads="1"/>
          </p:cNvSpPr>
          <p:nvPr>
            <p:custDataLst>
              <p:tags r:id="rId50"/>
            </p:custDataLst>
          </p:nvPr>
        </p:nvSpPr>
        <p:spPr bwMode="auto">
          <a:xfrm>
            <a:off x="7353300" y="3846513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02B74B64-3DCA-41FE-A419-D67BB8497FC4}" type="datetime'''1''''''''''''.''''''''''''''''''''''''''''''''4''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1.4</a:t>
            </a:fld>
            <a:endParaRPr lang="en-US">
              <a:cs typeface="Arial" charset="0"/>
            </a:endParaRPr>
          </a:p>
        </p:txBody>
      </p:sp>
      <p:sp>
        <p:nvSpPr>
          <p:cNvPr id="692408" name="Rectangle 184"/>
          <p:cNvSpPr>
            <a:spLocks noChangeArrowheads="1"/>
          </p:cNvSpPr>
          <p:nvPr>
            <p:custDataLst>
              <p:tags r:id="rId51"/>
            </p:custDataLst>
          </p:nvPr>
        </p:nvSpPr>
        <p:spPr bwMode="auto">
          <a:xfrm>
            <a:off x="7739063" y="4418013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91C0EF71-AD45-4B69-93D2-1EACE54D18A4}" type="datetime'''''''''''''''''0''.''''''''''''''6''''''''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0.6</a:t>
            </a:fld>
            <a:endParaRPr lang="en-US">
              <a:cs typeface="Arial" charset="0"/>
            </a:endParaRPr>
          </a:p>
        </p:txBody>
      </p:sp>
      <p:sp>
        <p:nvSpPr>
          <p:cNvPr id="692406" name="Rectangle 182"/>
          <p:cNvSpPr>
            <a:spLocks noChangeArrowheads="1"/>
          </p:cNvSpPr>
          <p:nvPr>
            <p:custDataLst>
              <p:tags r:id="rId52"/>
            </p:custDataLst>
          </p:nvPr>
        </p:nvSpPr>
        <p:spPr bwMode="auto">
          <a:xfrm>
            <a:off x="7543800" y="410368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019E626C-4A10-4F89-8173-814384E35D68}" type="datetime'''''''''''''''''''''''''''''''''''1''''''''.''0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1.0</a:t>
            </a:fld>
            <a:endParaRPr lang="en-US">
              <a:cs typeface="Arial" charset="0"/>
            </a:endParaRPr>
          </a:p>
        </p:txBody>
      </p:sp>
      <p:sp>
        <p:nvSpPr>
          <p:cNvPr id="692602" name="Rectangle 378"/>
          <p:cNvSpPr>
            <a:spLocks noChangeArrowheads="1"/>
          </p:cNvSpPr>
          <p:nvPr>
            <p:custDataLst>
              <p:tags r:id="rId53"/>
            </p:custDataLst>
          </p:nvPr>
        </p:nvSpPr>
        <p:spPr bwMode="auto">
          <a:xfrm>
            <a:off x="284163" y="1746250"/>
            <a:ext cx="174625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r" defTabSz="895350">
              <a:lnSpc>
                <a:spcPct val="90000"/>
              </a:lnSpc>
              <a:buClr>
                <a:schemeClr val="tx2"/>
              </a:buClr>
            </a:pPr>
            <a:fld id="{E4D39490-5E30-4E7A-B251-3CA0AC030A4D}" type="datetime'''''''4''''''''''.''''''''''''''''''''''''''''5'''''''''''''">
              <a:rPr lang="en-US">
                <a:cs typeface="Arial" charset="0"/>
              </a:rPr>
              <a:pPr algn="r" defTabSz="895350">
                <a:lnSpc>
                  <a:spcPct val="90000"/>
                </a:lnSpc>
                <a:buClr>
                  <a:schemeClr val="tx2"/>
                </a:buClr>
              </a:pPr>
              <a:t>4.5</a:t>
            </a:fld>
            <a:endParaRPr lang="en-US">
              <a:cs typeface="Arial" charset="0"/>
            </a:endParaRPr>
          </a:p>
        </p:txBody>
      </p:sp>
      <p:sp>
        <p:nvSpPr>
          <p:cNvPr id="692600" name="Rectangle 376"/>
          <p:cNvSpPr>
            <a:spLocks noChangeArrowheads="1"/>
          </p:cNvSpPr>
          <p:nvPr>
            <p:custDataLst>
              <p:tags r:id="rId54"/>
            </p:custDataLst>
          </p:nvPr>
        </p:nvSpPr>
        <p:spPr bwMode="auto">
          <a:xfrm>
            <a:off x="284163" y="2460625"/>
            <a:ext cx="174625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r" defTabSz="895350">
              <a:lnSpc>
                <a:spcPct val="90000"/>
              </a:lnSpc>
              <a:buClr>
                <a:schemeClr val="tx2"/>
              </a:buClr>
            </a:pPr>
            <a:fld id="{900B784C-ED68-48C5-AACA-FD16EFDE5D85}" type="datetime'''''''''''''''''''''''''''''''''''''''''''''''3''''''.''''5'">
              <a:rPr lang="en-US">
                <a:cs typeface="Arial" charset="0"/>
              </a:rPr>
              <a:pPr algn="r" defTabSz="895350">
                <a:lnSpc>
                  <a:spcPct val="90000"/>
                </a:lnSpc>
                <a:buClr>
                  <a:schemeClr val="tx2"/>
                </a:buClr>
              </a:pPr>
              <a:t>3.5</a:t>
            </a:fld>
            <a:endParaRPr lang="en-US">
              <a:cs typeface="Arial" charset="0"/>
            </a:endParaRPr>
          </a:p>
        </p:txBody>
      </p:sp>
      <p:sp>
        <p:nvSpPr>
          <p:cNvPr id="692263" name="Rectangle 39"/>
          <p:cNvSpPr>
            <a:spLocks noChangeArrowheads="1"/>
          </p:cNvSpPr>
          <p:nvPr>
            <p:custDataLst>
              <p:tags r:id="rId55"/>
            </p:custDataLst>
          </p:nvPr>
        </p:nvSpPr>
        <p:spPr bwMode="auto">
          <a:xfrm>
            <a:off x="8156575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708E775D-60B8-4388-A58C-83D196DA9EA9}" type="datetime'''''''''''1''''''''''''''''''''''''''''''''0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10</a:t>
            </a:fld>
            <a:endParaRPr lang="en-US">
              <a:cs typeface="Arial" charset="0"/>
            </a:endParaRPr>
          </a:p>
        </p:txBody>
      </p:sp>
      <p:sp>
        <p:nvSpPr>
          <p:cNvPr id="692264" name="Rectangle 40"/>
          <p:cNvSpPr>
            <a:spLocks noChangeArrowheads="1"/>
          </p:cNvSpPr>
          <p:nvPr>
            <p:custDataLst>
              <p:tags r:id="rId56"/>
            </p:custDataLst>
          </p:nvPr>
        </p:nvSpPr>
        <p:spPr bwMode="auto">
          <a:xfrm>
            <a:off x="6213475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r>
              <a:rPr lang="en-US">
                <a:cs typeface="Arial" charset="0"/>
              </a:rPr>
              <a:t>00</a:t>
            </a:r>
          </a:p>
        </p:txBody>
      </p:sp>
      <p:sp>
        <p:nvSpPr>
          <p:cNvPr id="692265" name="Rectangle 41"/>
          <p:cNvSpPr>
            <a:spLocks noChangeArrowheads="1"/>
          </p:cNvSpPr>
          <p:nvPr>
            <p:custDataLst>
              <p:tags r:id="rId57"/>
            </p:custDataLst>
          </p:nvPr>
        </p:nvSpPr>
        <p:spPr bwMode="auto">
          <a:xfrm>
            <a:off x="4270375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A8238D9E-8F4E-498B-AEA0-96B59BCE72B8}" type="datetime'''90''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90</a:t>
            </a:fld>
            <a:endParaRPr lang="en-US">
              <a:cs typeface="Arial" charset="0"/>
            </a:endParaRPr>
          </a:p>
        </p:txBody>
      </p:sp>
      <p:sp>
        <p:nvSpPr>
          <p:cNvPr id="692266" name="Rectangle 42"/>
          <p:cNvSpPr>
            <a:spLocks noChangeArrowheads="1"/>
          </p:cNvSpPr>
          <p:nvPr>
            <p:custDataLst>
              <p:tags r:id="rId58"/>
            </p:custDataLst>
          </p:nvPr>
        </p:nvSpPr>
        <p:spPr bwMode="auto">
          <a:xfrm>
            <a:off x="2332038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E1799195-0B47-4DB6-A328-EF7FCDED8D7C}" type="datetime'''''8''''''''''''''''''''''''''0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80</a:t>
            </a:fld>
            <a:endParaRPr lang="en-US">
              <a:cs typeface="Arial" charset="0"/>
            </a:endParaRPr>
          </a:p>
        </p:txBody>
      </p:sp>
      <p:sp>
        <p:nvSpPr>
          <p:cNvPr id="692268" name="Rectangle 44"/>
          <p:cNvSpPr>
            <a:spLocks noChangeArrowheads="1"/>
          </p:cNvSpPr>
          <p:nvPr>
            <p:custDataLst>
              <p:tags r:id="rId59"/>
            </p:custDataLst>
          </p:nvPr>
        </p:nvSpPr>
        <p:spPr bwMode="auto">
          <a:xfrm>
            <a:off x="579438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r>
              <a:rPr lang="en-US">
                <a:cs typeface="Arial" charset="0"/>
              </a:rPr>
              <a:t>71</a:t>
            </a:r>
          </a:p>
        </p:txBody>
      </p:sp>
      <p:sp>
        <p:nvSpPr>
          <p:cNvPr id="692410" name="Rectangle 186"/>
          <p:cNvSpPr>
            <a:spLocks noChangeArrowheads="1"/>
          </p:cNvSpPr>
          <p:nvPr>
            <p:custDataLst>
              <p:tags r:id="rId60"/>
            </p:custDataLst>
          </p:nvPr>
        </p:nvSpPr>
        <p:spPr bwMode="auto">
          <a:xfrm>
            <a:off x="7934325" y="463708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4160660D-F50B-4A8E-9D74-E0E2027C1BD6}" type="datetime'''0''''''''''''''.''''''''''''''''''''''''''''''''3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0.3</a:t>
            </a:fld>
            <a:endParaRPr lang="en-US">
              <a:cs typeface="Arial" charset="0"/>
            </a:endParaRPr>
          </a:p>
        </p:txBody>
      </p:sp>
      <p:sp>
        <p:nvSpPr>
          <p:cNvPr id="692288" name="Rectangle 64"/>
          <p:cNvSpPr>
            <a:spLocks noChangeArrowheads="1"/>
          </p:cNvSpPr>
          <p:nvPr>
            <p:custDataLst>
              <p:tags r:id="rId61"/>
            </p:custDataLst>
          </p:nvPr>
        </p:nvSpPr>
        <p:spPr bwMode="auto">
          <a:xfrm>
            <a:off x="284163" y="4232275"/>
            <a:ext cx="174625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r" defTabSz="895350">
              <a:lnSpc>
                <a:spcPct val="90000"/>
              </a:lnSpc>
              <a:buClr>
                <a:schemeClr val="tx2"/>
              </a:buClr>
            </a:pPr>
            <a:fld id="{83C016CF-2C24-4B18-AFDC-67A248B8CA2B}" type="datetime'''''''''''1''''''''''''''''.''0'''''''''">
              <a:rPr lang="en-US">
                <a:cs typeface="Arial" charset="0"/>
              </a:rPr>
              <a:pPr algn="r" defTabSz="895350">
                <a:lnSpc>
                  <a:spcPct val="90000"/>
                </a:lnSpc>
                <a:buClr>
                  <a:schemeClr val="tx2"/>
                </a:buClr>
              </a:pPr>
              <a:t>1.0</a:t>
            </a:fld>
            <a:endParaRPr lang="en-US">
              <a:cs typeface="Arial" charset="0"/>
            </a:endParaRPr>
          </a:p>
        </p:txBody>
      </p:sp>
      <p:sp>
        <p:nvSpPr>
          <p:cNvPr id="692290" name="Rectangle 66"/>
          <p:cNvSpPr>
            <a:spLocks noChangeArrowheads="1"/>
          </p:cNvSpPr>
          <p:nvPr>
            <p:custDataLst>
              <p:tags r:id="rId62"/>
            </p:custDataLst>
          </p:nvPr>
        </p:nvSpPr>
        <p:spPr bwMode="auto">
          <a:xfrm>
            <a:off x="284163" y="2813050"/>
            <a:ext cx="174625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r" defTabSz="895350">
              <a:lnSpc>
                <a:spcPct val="90000"/>
              </a:lnSpc>
              <a:buClr>
                <a:schemeClr val="tx2"/>
              </a:buClr>
            </a:pPr>
            <a:fld id="{F1322C0C-9257-42A5-98C1-9BF3B1185570}" type="datetime'''''''''3''''''''''''''''''''''''''''.''''''''0'">
              <a:rPr lang="en-US">
                <a:cs typeface="Arial" charset="0"/>
              </a:rPr>
              <a:pPr algn="r" defTabSz="895350">
                <a:lnSpc>
                  <a:spcPct val="90000"/>
                </a:lnSpc>
                <a:buClr>
                  <a:schemeClr val="tx2"/>
                </a:buClr>
              </a:pPr>
              <a:t>3.0</a:t>
            </a:fld>
            <a:endParaRPr lang="en-US">
              <a:cs typeface="Arial" charset="0"/>
            </a:endParaRPr>
          </a:p>
        </p:txBody>
      </p:sp>
      <p:sp>
        <p:nvSpPr>
          <p:cNvPr id="692594" name="Rectangle 370"/>
          <p:cNvSpPr>
            <a:spLocks noChangeArrowheads="1"/>
          </p:cNvSpPr>
          <p:nvPr>
            <p:custDataLst>
              <p:tags r:id="rId63"/>
            </p:custDataLst>
          </p:nvPr>
        </p:nvSpPr>
        <p:spPr bwMode="auto">
          <a:xfrm>
            <a:off x="284163" y="4584700"/>
            <a:ext cx="174625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r" defTabSz="895350">
              <a:lnSpc>
                <a:spcPct val="90000"/>
              </a:lnSpc>
              <a:buClr>
                <a:schemeClr val="tx2"/>
              </a:buClr>
            </a:pPr>
            <a:fld id="{3D0342F7-B2EA-4B9B-9A61-9E7174CB2341}" type="datetime'0.''''''5'''''''''''''''''''''''''''''''''''''''''''''''">
              <a:rPr lang="en-US">
                <a:cs typeface="Arial" charset="0"/>
              </a:rPr>
              <a:pPr algn="r" defTabSz="895350">
                <a:lnSpc>
                  <a:spcPct val="90000"/>
                </a:lnSpc>
                <a:buClr>
                  <a:schemeClr val="tx2"/>
                </a:buClr>
              </a:pPr>
              <a:t>0.5</a:t>
            </a:fld>
            <a:endParaRPr lang="en-US">
              <a:cs typeface="Arial" charset="0"/>
            </a:endParaRPr>
          </a:p>
        </p:txBody>
      </p:sp>
      <p:sp>
        <p:nvSpPr>
          <p:cNvPr id="692386" name="Rectangle 162"/>
          <p:cNvSpPr>
            <a:spLocks noChangeArrowheads="1"/>
          </p:cNvSpPr>
          <p:nvPr>
            <p:custDataLst>
              <p:tags r:id="rId64"/>
            </p:custDataLst>
          </p:nvPr>
        </p:nvSpPr>
        <p:spPr bwMode="auto">
          <a:xfrm>
            <a:off x="5605463" y="3675063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AEE4B6D5-1C8D-4E09-B0B0-E9F7236E8E4F}" type="datetime'''''1''''''''''.''''''''''6''''''''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1.6</a:t>
            </a:fld>
            <a:endParaRPr lang="en-US">
              <a:cs typeface="Arial" charset="0"/>
            </a:endParaRPr>
          </a:p>
        </p:txBody>
      </p:sp>
      <p:sp>
        <p:nvSpPr>
          <p:cNvPr id="692384" name="Rectangle 160"/>
          <p:cNvSpPr>
            <a:spLocks noChangeArrowheads="1"/>
          </p:cNvSpPr>
          <p:nvPr>
            <p:custDataLst>
              <p:tags r:id="rId65"/>
            </p:custDataLst>
          </p:nvPr>
        </p:nvSpPr>
        <p:spPr bwMode="auto">
          <a:xfrm>
            <a:off x="5410200" y="397033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834D573A-D375-4B2E-9B6B-7EB43481E9F6}" type="datetime'''''''''1''''.''2''''''''''''''''''''''''''''''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1.2</a:t>
            </a:fld>
            <a:endParaRPr lang="en-US">
              <a:cs typeface="Arial" charset="0"/>
            </a:endParaRPr>
          </a:p>
        </p:txBody>
      </p:sp>
      <p:sp>
        <p:nvSpPr>
          <p:cNvPr id="692382" name="Rectangle 158"/>
          <p:cNvSpPr>
            <a:spLocks noChangeArrowheads="1"/>
          </p:cNvSpPr>
          <p:nvPr>
            <p:custDataLst>
              <p:tags r:id="rId66"/>
            </p:custDataLst>
          </p:nvPr>
        </p:nvSpPr>
        <p:spPr bwMode="auto">
          <a:xfrm>
            <a:off x="5214938" y="397033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3329EFC6-B434-40A8-A54C-212EC47DB78C}" type="datetime'''''1''''''''.''''''''''''''''''''''''''''''''''''2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1.2</a:t>
            </a:fld>
            <a:endParaRPr lang="en-US">
              <a:cs typeface="Arial" charset="0"/>
            </a:endParaRPr>
          </a:p>
        </p:txBody>
      </p:sp>
      <p:sp>
        <p:nvSpPr>
          <p:cNvPr id="692380" name="Rectangle 156"/>
          <p:cNvSpPr>
            <a:spLocks noChangeArrowheads="1"/>
          </p:cNvSpPr>
          <p:nvPr>
            <p:custDataLst>
              <p:tags r:id="rId67"/>
            </p:custDataLst>
          </p:nvPr>
        </p:nvSpPr>
        <p:spPr bwMode="auto">
          <a:xfrm>
            <a:off x="5019675" y="385603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9BE27FB6-4DEF-45E2-9005-69779739BFA0}" type="datetime'''''1''.''''4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1.4</a:t>
            </a:fld>
            <a:endParaRPr lang="en-US">
              <a:cs typeface="Arial" charset="0"/>
            </a:endParaRPr>
          </a:p>
        </p:txBody>
      </p:sp>
      <p:sp>
        <p:nvSpPr>
          <p:cNvPr id="692378" name="Rectangle 154"/>
          <p:cNvSpPr>
            <a:spLocks noChangeArrowheads="1"/>
          </p:cNvSpPr>
          <p:nvPr>
            <p:custDataLst>
              <p:tags r:id="rId68"/>
            </p:custDataLst>
          </p:nvPr>
        </p:nvSpPr>
        <p:spPr bwMode="auto">
          <a:xfrm>
            <a:off x="4829175" y="366553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4316D0BB-5CF5-4A67-8803-44D55872B4C9}" type="datetime'''''''''''1''''''.''''6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1.6</a:t>
            </a:fld>
            <a:endParaRPr lang="en-US">
              <a:cs typeface="Arial" charset="0"/>
            </a:endParaRPr>
          </a:p>
        </p:txBody>
      </p:sp>
      <p:sp>
        <p:nvSpPr>
          <p:cNvPr id="692376" name="Rectangle 152"/>
          <p:cNvSpPr>
            <a:spLocks noChangeArrowheads="1"/>
          </p:cNvSpPr>
          <p:nvPr>
            <p:custDataLst>
              <p:tags r:id="rId69"/>
            </p:custDataLst>
          </p:nvPr>
        </p:nvSpPr>
        <p:spPr bwMode="auto">
          <a:xfrm>
            <a:off x="4633913" y="398938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9DD72967-756E-4F16-A3FE-EF0CA21C7CC4}" type="datetime'''''''''1''.''''''''''2''''''''''''''''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1.2</a:t>
            </a:fld>
            <a:endParaRPr lang="en-US">
              <a:cs typeface="Arial" charset="0"/>
            </a:endParaRPr>
          </a:p>
        </p:txBody>
      </p:sp>
      <p:sp>
        <p:nvSpPr>
          <p:cNvPr id="692374" name="Rectangle 150"/>
          <p:cNvSpPr>
            <a:spLocks noChangeArrowheads="1"/>
          </p:cNvSpPr>
          <p:nvPr>
            <p:custDataLst>
              <p:tags r:id="rId70"/>
            </p:custDataLst>
          </p:nvPr>
        </p:nvSpPr>
        <p:spPr bwMode="auto">
          <a:xfrm>
            <a:off x="4438650" y="457993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C62B1AB5-12E0-43CA-838B-D19F7E5B9CD8}" type="datetime'''0''''''''''''''''''''''''.''''''''''''''4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0.4</a:t>
            </a:fld>
            <a:endParaRPr lang="en-US">
              <a:cs typeface="Arial" charset="0"/>
            </a:endParaRPr>
          </a:p>
        </p:txBody>
      </p:sp>
      <p:sp>
        <p:nvSpPr>
          <p:cNvPr id="692372" name="Rectangle 148"/>
          <p:cNvSpPr>
            <a:spLocks noChangeArrowheads="1"/>
          </p:cNvSpPr>
          <p:nvPr>
            <p:custDataLst>
              <p:tags r:id="rId71"/>
            </p:custDataLst>
          </p:nvPr>
        </p:nvSpPr>
        <p:spPr bwMode="auto">
          <a:xfrm>
            <a:off x="4243388" y="4284663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AEB1414B-4155-470A-B2EA-8E20F199AD96}" type="datetime'''''''0''''''''''.''''''''''''''8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0.8</a:t>
            </a:fld>
            <a:endParaRPr lang="en-US">
              <a:cs typeface="Arial" charset="0"/>
            </a:endParaRPr>
          </a:p>
        </p:txBody>
      </p:sp>
      <p:sp>
        <p:nvSpPr>
          <p:cNvPr id="692370" name="Rectangle 146"/>
          <p:cNvSpPr>
            <a:spLocks noChangeArrowheads="1"/>
          </p:cNvSpPr>
          <p:nvPr>
            <p:custDataLst>
              <p:tags r:id="rId72"/>
            </p:custDataLst>
          </p:nvPr>
        </p:nvSpPr>
        <p:spPr bwMode="auto">
          <a:xfrm>
            <a:off x="4076700" y="385603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17904303-9545-4A7F-8A2B-3957347184B4}" type="datetime'1''''''''.''''''''''''''''''''''''''''4''''''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1.4</a:t>
            </a:fld>
            <a:endParaRPr lang="en-US">
              <a:cs typeface="Arial" charset="0"/>
            </a:endParaRPr>
          </a:p>
        </p:txBody>
      </p:sp>
      <p:sp>
        <p:nvSpPr>
          <p:cNvPr id="692368" name="Rectangle 144"/>
          <p:cNvSpPr>
            <a:spLocks noChangeArrowheads="1"/>
          </p:cNvSpPr>
          <p:nvPr>
            <p:custDataLst>
              <p:tags r:id="rId73"/>
            </p:custDataLst>
          </p:nvPr>
        </p:nvSpPr>
        <p:spPr bwMode="auto">
          <a:xfrm>
            <a:off x="3857625" y="3922713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C6CE6CB6-D8F6-45C8-A0B0-FD56BAA78729}" type="datetime'''''1.''''''''''''''''3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1.3</a:t>
            </a:fld>
            <a:endParaRPr lang="en-US">
              <a:cs typeface="Arial" charset="0"/>
            </a:endParaRPr>
          </a:p>
        </p:txBody>
      </p:sp>
      <p:sp>
        <p:nvSpPr>
          <p:cNvPr id="692366" name="Rectangle 142"/>
          <p:cNvSpPr>
            <a:spLocks noChangeArrowheads="1"/>
          </p:cNvSpPr>
          <p:nvPr>
            <p:custDataLst>
              <p:tags r:id="rId74"/>
            </p:custDataLst>
          </p:nvPr>
        </p:nvSpPr>
        <p:spPr bwMode="auto">
          <a:xfrm>
            <a:off x="3662363" y="446563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03409E26-0815-4CAE-BDEF-300C96730827}" type="datetime'''''''''''''''''''''''''''''''0''''''''''.''''''''''''''''''5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0.5</a:t>
            </a:fld>
            <a:endParaRPr lang="en-US">
              <a:cs typeface="Arial" charset="0"/>
            </a:endParaRPr>
          </a:p>
        </p:txBody>
      </p:sp>
      <p:sp>
        <p:nvSpPr>
          <p:cNvPr id="692364" name="Rectangle 140"/>
          <p:cNvSpPr>
            <a:spLocks noChangeArrowheads="1"/>
          </p:cNvSpPr>
          <p:nvPr>
            <p:custDataLst>
              <p:tags r:id="rId75"/>
            </p:custDataLst>
          </p:nvPr>
        </p:nvSpPr>
        <p:spPr bwMode="auto">
          <a:xfrm>
            <a:off x="3467100" y="368458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58819139-E340-4939-AF41-F8F9609FC6D1}" type="datetime'''''''1''''''''''.''''''''6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1.6</a:t>
            </a:fld>
            <a:endParaRPr lang="en-US">
              <a:cs typeface="Arial" charset="0"/>
            </a:endParaRPr>
          </a:p>
        </p:txBody>
      </p:sp>
      <p:sp>
        <p:nvSpPr>
          <p:cNvPr id="692362" name="Rectangle 138"/>
          <p:cNvSpPr>
            <a:spLocks noChangeArrowheads="1"/>
          </p:cNvSpPr>
          <p:nvPr>
            <p:custDataLst>
              <p:tags r:id="rId76"/>
            </p:custDataLst>
          </p:nvPr>
        </p:nvSpPr>
        <p:spPr bwMode="auto">
          <a:xfrm>
            <a:off x="3271838" y="360838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C18BC636-D069-49D7-AA15-54B1E4D51C7A}" type="datetime'''''''1''.7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1.7</a:t>
            </a:fld>
            <a:endParaRPr lang="en-US">
              <a:cs typeface="Arial" charset="0"/>
            </a:endParaRPr>
          </a:p>
        </p:txBody>
      </p:sp>
      <p:sp>
        <p:nvSpPr>
          <p:cNvPr id="692360" name="Rectangle 136"/>
          <p:cNvSpPr>
            <a:spLocks noChangeArrowheads="1"/>
          </p:cNvSpPr>
          <p:nvPr>
            <p:custDataLst>
              <p:tags r:id="rId77"/>
            </p:custDataLst>
          </p:nvPr>
        </p:nvSpPr>
        <p:spPr bwMode="auto">
          <a:xfrm>
            <a:off x="3076575" y="345598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7B0D7E94-D922-493A-8AF2-2B05806F54F0}" type="datetime'''''''''''''''1''''''''''''''''''.''''''''''''''''''''''9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1.9</a:t>
            </a:fld>
            <a:endParaRPr lang="en-US">
              <a:cs typeface="Arial" charset="0"/>
            </a:endParaRPr>
          </a:p>
        </p:txBody>
      </p:sp>
      <p:sp>
        <p:nvSpPr>
          <p:cNvPr id="692358" name="Rectangle 134"/>
          <p:cNvSpPr>
            <a:spLocks noChangeArrowheads="1"/>
          </p:cNvSpPr>
          <p:nvPr>
            <p:custDataLst>
              <p:tags r:id="rId78"/>
            </p:custDataLst>
          </p:nvPr>
        </p:nvSpPr>
        <p:spPr bwMode="auto">
          <a:xfrm>
            <a:off x="2867025" y="3427413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04215D28-AB62-4B4D-89A1-A42CC81D5ECB}" type="datetime'''''''''''''''''''''''''''''''''2''''''''''''.''''''''''''''0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2.0</a:t>
            </a:fld>
            <a:endParaRPr lang="en-US">
              <a:cs typeface="Arial" charset="0"/>
            </a:endParaRPr>
          </a:p>
        </p:txBody>
      </p:sp>
      <p:sp>
        <p:nvSpPr>
          <p:cNvPr id="692356" name="Rectangle 132"/>
          <p:cNvSpPr>
            <a:spLocks noChangeArrowheads="1"/>
          </p:cNvSpPr>
          <p:nvPr>
            <p:custDataLst>
              <p:tags r:id="rId79"/>
            </p:custDataLst>
          </p:nvPr>
        </p:nvSpPr>
        <p:spPr bwMode="auto">
          <a:xfrm>
            <a:off x="2662238" y="3313113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414DC38E-3E40-434D-9856-117DC2AC5DF0}" type="datetime'''''''''''''''''2''''''''.''''''''1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2.1</a:t>
            </a:fld>
            <a:endParaRPr lang="en-US">
              <a:cs typeface="Arial" charset="0"/>
            </a:endParaRPr>
          </a:p>
        </p:txBody>
      </p:sp>
      <p:sp>
        <p:nvSpPr>
          <p:cNvPr id="692354" name="Rectangle 130"/>
          <p:cNvSpPr>
            <a:spLocks noChangeArrowheads="1"/>
          </p:cNvSpPr>
          <p:nvPr>
            <p:custDataLst>
              <p:tags r:id="rId80"/>
            </p:custDataLst>
          </p:nvPr>
        </p:nvSpPr>
        <p:spPr bwMode="auto">
          <a:xfrm>
            <a:off x="2495550" y="2608263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E0C496D9-DD70-4875-97BF-54A291F3BAA3}" type="datetime'''3''''.''''''''''''1''''''''''''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3.1</a:t>
            </a:fld>
            <a:endParaRPr lang="en-US">
              <a:cs typeface="Arial" charset="0"/>
            </a:endParaRPr>
          </a:p>
        </p:txBody>
      </p:sp>
      <p:sp>
        <p:nvSpPr>
          <p:cNvPr id="692352" name="Rectangle 128"/>
          <p:cNvSpPr>
            <a:spLocks noChangeArrowheads="1"/>
          </p:cNvSpPr>
          <p:nvPr>
            <p:custDataLst>
              <p:tags r:id="rId81"/>
            </p:custDataLst>
          </p:nvPr>
        </p:nvSpPr>
        <p:spPr bwMode="auto">
          <a:xfrm>
            <a:off x="2305050" y="2436813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417D40FA-BD19-41A3-9E0B-6D9ED8FEA59A}" type="datetime'''''''''''''''3''.''''''''4''''''''''''''''''''''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3.4</a:t>
            </a:fld>
            <a:endParaRPr lang="en-US">
              <a:cs typeface="Arial" charset="0"/>
            </a:endParaRPr>
          </a:p>
        </p:txBody>
      </p:sp>
      <p:sp>
        <p:nvSpPr>
          <p:cNvPr id="692350" name="Rectangle 126"/>
          <p:cNvSpPr>
            <a:spLocks noChangeArrowheads="1"/>
          </p:cNvSpPr>
          <p:nvPr>
            <p:custDataLst>
              <p:tags r:id="rId82"/>
            </p:custDataLst>
          </p:nvPr>
        </p:nvSpPr>
        <p:spPr bwMode="auto">
          <a:xfrm>
            <a:off x="2109788" y="2798763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F9F8D750-A8C0-4A4E-ACA1-7BAB586C5881}" type="datetime'''''''''''2''.''''''''''''''9''''''''''''''''''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2.9</a:t>
            </a:fld>
            <a:endParaRPr lang="en-US">
              <a:cs typeface="Arial" charset="0"/>
            </a:endParaRPr>
          </a:p>
        </p:txBody>
      </p:sp>
      <p:sp>
        <p:nvSpPr>
          <p:cNvPr id="692348" name="Rectangle 124"/>
          <p:cNvSpPr>
            <a:spLocks noChangeArrowheads="1"/>
          </p:cNvSpPr>
          <p:nvPr>
            <p:custDataLst>
              <p:tags r:id="rId83"/>
            </p:custDataLst>
          </p:nvPr>
        </p:nvSpPr>
        <p:spPr bwMode="auto">
          <a:xfrm>
            <a:off x="1914525" y="162718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0F1DD322-35E2-4E2E-B23D-8D7D9C950B48}" type="datetime'''4''.''''''''''''5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4.5</a:t>
            </a:fld>
            <a:endParaRPr lang="en-US">
              <a:cs typeface="Arial" charset="0"/>
            </a:endParaRPr>
          </a:p>
        </p:txBody>
      </p:sp>
      <p:sp>
        <p:nvSpPr>
          <p:cNvPr id="692346" name="Rectangle 122"/>
          <p:cNvSpPr>
            <a:spLocks noChangeArrowheads="1"/>
          </p:cNvSpPr>
          <p:nvPr>
            <p:custDataLst>
              <p:tags r:id="rId84"/>
            </p:custDataLst>
          </p:nvPr>
        </p:nvSpPr>
        <p:spPr bwMode="auto">
          <a:xfrm>
            <a:off x="1719263" y="284638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1DAEC12F-62A3-4D54-B352-60F55BD6536C}" type="datetime'''''''''2''''''''''''.''''8''''''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2.8</a:t>
            </a:fld>
            <a:endParaRPr lang="en-US">
              <a:cs typeface="Arial" charset="0"/>
            </a:endParaRPr>
          </a:p>
        </p:txBody>
      </p:sp>
      <p:sp>
        <p:nvSpPr>
          <p:cNvPr id="692344" name="Rectangle 120"/>
          <p:cNvSpPr>
            <a:spLocks noChangeArrowheads="1"/>
          </p:cNvSpPr>
          <p:nvPr>
            <p:custDataLst>
              <p:tags r:id="rId85"/>
            </p:custDataLst>
          </p:nvPr>
        </p:nvSpPr>
        <p:spPr bwMode="auto">
          <a:xfrm>
            <a:off x="1524000" y="252253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6C2F378B-8562-4829-8370-7E643395767F}" type="datetime'''''''''''''''3''''''''''''''.''''''''3''''''''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3.3</a:t>
            </a:fld>
            <a:endParaRPr lang="en-US">
              <a:cs typeface="Arial" charset="0"/>
            </a:endParaRPr>
          </a:p>
        </p:txBody>
      </p:sp>
      <p:sp>
        <p:nvSpPr>
          <p:cNvPr id="692342" name="Rectangle 118"/>
          <p:cNvSpPr>
            <a:spLocks noChangeArrowheads="1"/>
          </p:cNvSpPr>
          <p:nvPr>
            <p:custDataLst>
              <p:tags r:id="rId86"/>
            </p:custDataLst>
          </p:nvPr>
        </p:nvSpPr>
        <p:spPr bwMode="auto">
          <a:xfrm>
            <a:off x="1333500" y="2817813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70C7D8C7-CF74-464F-9E9C-28A37B52EA15}" type="datetime'2''''''''''''''.''''''8''''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2.8</a:t>
            </a:fld>
            <a:endParaRPr lang="en-US">
              <a:cs typeface="Arial" charset="0"/>
            </a:endParaRPr>
          </a:p>
        </p:txBody>
      </p:sp>
      <p:sp>
        <p:nvSpPr>
          <p:cNvPr id="692340" name="Rectangle 116"/>
          <p:cNvSpPr>
            <a:spLocks noChangeArrowheads="1"/>
          </p:cNvSpPr>
          <p:nvPr>
            <p:custDataLst>
              <p:tags r:id="rId87"/>
            </p:custDataLst>
          </p:nvPr>
        </p:nvSpPr>
        <p:spPr bwMode="auto">
          <a:xfrm>
            <a:off x="1138238" y="3103563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05951755-1632-4652-917F-F2956A76F299}" type="datetime'''''''''''''2.''''''''''''''''''''''''''''''''4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2.4</a:t>
            </a:fld>
            <a:endParaRPr lang="en-US">
              <a:cs typeface="Arial" charset="0"/>
            </a:endParaRPr>
          </a:p>
        </p:txBody>
      </p:sp>
      <p:sp>
        <p:nvSpPr>
          <p:cNvPr id="692480" name="Rectangle 256"/>
          <p:cNvSpPr>
            <a:spLocks noChangeArrowheads="1"/>
          </p:cNvSpPr>
          <p:nvPr>
            <p:custDataLst>
              <p:tags r:id="rId88"/>
            </p:custDataLst>
          </p:nvPr>
        </p:nvSpPr>
        <p:spPr bwMode="auto">
          <a:xfrm>
            <a:off x="5241925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BC5EEE34-BE77-42F5-93F3-66FBE08DA0B4}" type="datetime'''''''9''''''''''''5''''''''''''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95</a:t>
            </a:fld>
            <a:endParaRPr lang="en-US">
              <a:cs typeface="Arial" charset="0"/>
            </a:endParaRPr>
          </a:p>
        </p:txBody>
      </p:sp>
      <p:sp>
        <p:nvSpPr>
          <p:cNvPr id="692482" name="Rectangle 258"/>
          <p:cNvSpPr>
            <a:spLocks noChangeArrowheads="1"/>
          </p:cNvSpPr>
          <p:nvPr>
            <p:custDataLst>
              <p:tags r:id="rId89"/>
            </p:custDataLst>
          </p:nvPr>
        </p:nvSpPr>
        <p:spPr bwMode="auto">
          <a:xfrm>
            <a:off x="5437188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23196D7D-2CF2-4E58-B2D4-FED5B8F61609}" type="datetime'''''''96''''''''''''''''''''''''''''''''''''''''''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96</a:t>
            </a:fld>
            <a:endParaRPr lang="en-US">
              <a:cs typeface="Arial" charset="0"/>
            </a:endParaRPr>
          </a:p>
        </p:txBody>
      </p:sp>
      <p:sp>
        <p:nvSpPr>
          <p:cNvPr id="692484" name="Rectangle 260"/>
          <p:cNvSpPr>
            <a:spLocks noChangeArrowheads="1"/>
          </p:cNvSpPr>
          <p:nvPr>
            <p:custDataLst>
              <p:tags r:id="rId90"/>
            </p:custDataLst>
          </p:nvPr>
        </p:nvSpPr>
        <p:spPr bwMode="auto">
          <a:xfrm>
            <a:off x="5632450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9449FBAA-0CEB-4E6A-AFDA-8C90E8385BC4}" type="datetime'''''''''''''''''''''''''9''''''''''''''''''''7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97</a:t>
            </a:fld>
            <a:endParaRPr lang="en-US">
              <a:cs typeface="Arial" charset="0"/>
            </a:endParaRPr>
          </a:p>
        </p:txBody>
      </p:sp>
      <p:sp>
        <p:nvSpPr>
          <p:cNvPr id="692486" name="Rectangle 262"/>
          <p:cNvSpPr>
            <a:spLocks noChangeArrowheads="1"/>
          </p:cNvSpPr>
          <p:nvPr>
            <p:custDataLst>
              <p:tags r:id="rId91"/>
            </p:custDataLst>
          </p:nvPr>
        </p:nvSpPr>
        <p:spPr bwMode="auto">
          <a:xfrm>
            <a:off x="5827713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7E9C57C1-0A29-4698-97E5-D695AC478495}" type="datetime'''''''''''''''''''9''''''''''''''''''''''''8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98</a:t>
            </a:fld>
            <a:endParaRPr lang="en-US">
              <a:cs typeface="Arial" charset="0"/>
            </a:endParaRPr>
          </a:p>
        </p:txBody>
      </p:sp>
      <p:sp>
        <p:nvSpPr>
          <p:cNvPr id="692488" name="Rectangle 264"/>
          <p:cNvSpPr>
            <a:spLocks noChangeArrowheads="1"/>
          </p:cNvSpPr>
          <p:nvPr>
            <p:custDataLst>
              <p:tags r:id="rId92"/>
            </p:custDataLst>
          </p:nvPr>
        </p:nvSpPr>
        <p:spPr bwMode="auto">
          <a:xfrm>
            <a:off x="6018213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E837789B-00F2-4752-812C-E26E2D27B853}" type="datetime'''''''''''''''''''''''''9''''9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99</a:t>
            </a:fld>
            <a:endParaRPr lang="en-US">
              <a:cs typeface="Arial" charset="0"/>
            </a:endParaRPr>
          </a:p>
        </p:txBody>
      </p:sp>
      <p:sp>
        <p:nvSpPr>
          <p:cNvPr id="692490" name="Rectangle 266"/>
          <p:cNvSpPr>
            <a:spLocks noChangeArrowheads="1"/>
          </p:cNvSpPr>
          <p:nvPr>
            <p:custDataLst>
              <p:tags r:id="rId93"/>
            </p:custDataLst>
          </p:nvPr>
        </p:nvSpPr>
        <p:spPr bwMode="auto">
          <a:xfrm>
            <a:off x="6408738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2E7A1AF1-02CA-4A0A-8AF7-6FA452B36520}" type="datetime'0''''''''''''''''''''''1''''''''''''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01</a:t>
            </a:fld>
            <a:endParaRPr lang="en-US">
              <a:cs typeface="Arial" charset="0"/>
            </a:endParaRPr>
          </a:p>
        </p:txBody>
      </p:sp>
      <p:sp>
        <p:nvSpPr>
          <p:cNvPr id="692492" name="Rectangle 268"/>
          <p:cNvSpPr>
            <a:spLocks noChangeArrowheads="1"/>
          </p:cNvSpPr>
          <p:nvPr>
            <p:custDataLst>
              <p:tags r:id="rId94"/>
            </p:custDataLst>
          </p:nvPr>
        </p:nvSpPr>
        <p:spPr bwMode="auto">
          <a:xfrm>
            <a:off x="6599238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E15412BA-A3C6-49CF-B55A-7EDCF5078E8D}" type="datetime'0''''''''''''''''''''''''''''''''''2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02</a:t>
            </a:fld>
            <a:endParaRPr lang="en-US">
              <a:cs typeface="Arial" charset="0"/>
            </a:endParaRPr>
          </a:p>
        </p:txBody>
      </p:sp>
      <p:sp>
        <p:nvSpPr>
          <p:cNvPr id="692494" name="Rectangle 270"/>
          <p:cNvSpPr>
            <a:spLocks noChangeArrowheads="1"/>
          </p:cNvSpPr>
          <p:nvPr>
            <p:custDataLst>
              <p:tags r:id="rId95"/>
            </p:custDataLst>
          </p:nvPr>
        </p:nvSpPr>
        <p:spPr bwMode="auto">
          <a:xfrm>
            <a:off x="6794500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80A2A5F6-8773-4BC3-95E1-6FB422CDADE8}" type="datetime'''''''''''''''''''''''''''''''''0''''''''''''3''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03</a:t>
            </a:fld>
            <a:endParaRPr lang="en-US">
              <a:cs typeface="Arial" charset="0"/>
            </a:endParaRPr>
          </a:p>
        </p:txBody>
      </p:sp>
      <p:sp>
        <p:nvSpPr>
          <p:cNvPr id="692496" name="Rectangle 272"/>
          <p:cNvSpPr>
            <a:spLocks noChangeArrowheads="1"/>
          </p:cNvSpPr>
          <p:nvPr>
            <p:custDataLst>
              <p:tags r:id="rId96"/>
            </p:custDataLst>
          </p:nvPr>
        </p:nvSpPr>
        <p:spPr bwMode="auto">
          <a:xfrm>
            <a:off x="6989763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6A060317-0C69-440D-9F16-186238C8754A}" type="datetime'''''04''''''''''''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04</a:t>
            </a:fld>
            <a:endParaRPr lang="en-US">
              <a:cs typeface="Arial" charset="0"/>
            </a:endParaRPr>
          </a:p>
        </p:txBody>
      </p:sp>
      <p:sp>
        <p:nvSpPr>
          <p:cNvPr id="692498" name="Rectangle 274"/>
          <p:cNvSpPr>
            <a:spLocks noChangeArrowheads="1"/>
          </p:cNvSpPr>
          <p:nvPr>
            <p:custDataLst>
              <p:tags r:id="rId97"/>
            </p:custDataLst>
          </p:nvPr>
        </p:nvSpPr>
        <p:spPr bwMode="auto">
          <a:xfrm>
            <a:off x="7185025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173A02E9-D359-4E5F-A858-EDC662029E2A}" type="datetime'''''''''''''''''''''''''''''''''''05''''''''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05</a:t>
            </a:fld>
            <a:endParaRPr lang="en-US">
              <a:cs typeface="Arial" charset="0"/>
            </a:endParaRPr>
          </a:p>
        </p:txBody>
      </p:sp>
      <p:sp>
        <p:nvSpPr>
          <p:cNvPr id="692500" name="Rectangle 276"/>
          <p:cNvSpPr>
            <a:spLocks noChangeArrowheads="1"/>
          </p:cNvSpPr>
          <p:nvPr>
            <p:custDataLst>
              <p:tags r:id="rId98"/>
            </p:custDataLst>
          </p:nvPr>
        </p:nvSpPr>
        <p:spPr bwMode="auto">
          <a:xfrm>
            <a:off x="7380288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A6052BF9-733C-4AE4-AF7E-A5498275032A}" type="datetime'''''''''''''''''''''''''''0''''''6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06</a:t>
            </a:fld>
            <a:endParaRPr lang="en-US">
              <a:cs typeface="Arial" charset="0"/>
            </a:endParaRPr>
          </a:p>
        </p:txBody>
      </p:sp>
      <p:sp>
        <p:nvSpPr>
          <p:cNvPr id="692502" name="Rectangle 278"/>
          <p:cNvSpPr>
            <a:spLocks noChangeArrowheads="1"/>
          </p:cNvSpPr>
          <p:nvPr>
            <p:custDataLst>
              <p:tags r:id="rId99"/>
            </p:custDataLst>
          </p:nvPr>
        </p:nvSpPr>
        <p:spPr bwMode="auto">
          <a:xfrm>
            <a:off x="7570788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F60DD47F-736F-4E0A-8E2F-A6E87D74F0AE}" type="datetime'''''''''''''''0''''''''''''''''''''''''''7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07</a:t>
            </a:fld>
            <a:endParaRPr lang="en-US">
              <a:cs typeface="Arial" charset="0"/>
            </a:endParaRPr>
          </a:p>
        </p:txBody>
      </p:sp>
      <p:sp>
        <p:nvSpPr>
          <p:cNvPr id="692504" name="Rectangle 280"/>
          <p:cNvSpPr>
            <a:spLocks noChangeArrowheads="1"/>
          </p:cNvSpPr>
          <p:nvPr>
            <p:custDataLst>
              <p:tags r:id="rId100"/>
            </p:custDataLst>
          </p:nvPr>
        </p:nvSpPr>
        <p:spPr bwMode="auto">
          <a:xfrm>
            <a:off x="7766050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51465E09-1B31-4739-826B-5FA707E016D3}" type="datetime'''0''''''''''''''''''''''''''''''8''''''''''''''''''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08</a:t>
            </a:fld>
            <a:endParaRPr lang="en-US">
              <a:cs typeface="Arial" charset="0"/>
            </a:endParaRPr>
          </a:p>
        </p:txBody>
      </p:sp>
      <p:sp>
        <p:nvSpPr>
          <p:cNvPr id="692506" name="Rectangle 282"/>
          <p:cNvSpPr>
            <a:spLocks noChangeArrowheads="1"/>
          </p:cNvSpPr>
          <p:nvPr>
            <p:custDataLst>
              <p:tags r:id="rId101"/>
            </p:custDataLst>
          </p:nvPr>
        </p:nvSpPr>
        <p:spPr bwMode="auto">
          <a:xfrm>
            <a:off x="7961313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89C031B1-E2FD-416B-A917-DC78E9AA41F1}" type="datetime'''''''''''''0''''''''''''''''''''''9''''''''''''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09</a:t>
            </a:fld>
            <a:endParaRPr lang="en-US">
              <a:cs typeface="Arial" charset="0"/>
            </a:endParaRPr>
          </a:p>
        </p:txBody>
      </p:sp>
      <p:sp>
        <p:nvSpPr>
          <p:cNvPr id="692517" name="Rectangle 293"/>
          <p:cNvSpPr>
            <a:spLocks noChangeArrowheads="1"/>
          </p:cNvSpPr>
          <p:nvPr>
            <p:custDataLst>
              <p:tags r:id="rId102"/>
            </p:custDataLst>
          </p:nvPr>
        </p:nvSpPr>
        <p:spPr bwMode="auto">
          <a:xfrm>
            <a:off x="8351838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6768DDD9-EC30-4C88-B6AC-BC3036A0D93D}" type="datetime'''''''''''''''''''11''''''''''''''''''''''''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11</a:t>
            </a:fld>
            <a:endParaRPr lang="en-US">
              <a:cs typeface="Arial" charset="0"/>
            </a:endParaRPr>
          </a:p>
        </p:txBody>
      </p:sp>
      <p:sp>
        <p:nvSpPr>
          <p:cNvPr id="692338" name="Rectangle 114"/>
          <p:cNvSpPr>
            <a:spLocks noChangeArrowheads="1"/>
          </p:cNvSpPr>
          <p:nvPr>
            <p:custDataLst>
              <p:tags r:id="rId103"/>
            </p:custDataLst>
          </p:nvPr>
        </p:nvSpPr>
        <p:spPr bwMode="auto">
          <a:xfrm>
            <a:off x="942975" y="461803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0A461B6E-30BC-4EA0-999B-B191E40AB613}" type="datetime'''''''''''''0''''''.''''''3''''''''''''''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0.3</a:t>
            </a:fld>
            <a:endParaRPr lang="en-US">
              <a:cs typeface="Arial" charset="0"/>
            </a:endParaRPr>
          </a:p>
        </p:txBody>
      </p:sp>
      <p:sp useBgFill="1">
        <p:nvSpPr>
          <p:cNvPr id="692336" name="Rectangle 112"/>
          <p:cNvSpPr>
            <a:spLocks noChangeArrowheads="1"/>
          </p:cNvSpPr>
          <p:nvPr>
            <p:custDataLst>
              <p:tags r:id="rId104"/>
            </p:custDataLst>
          </p:nvPr>
        </p:nvSpPr>
        <p:spPr bwMode="auto">
          <a:xfrm>
            <a:off x="727075" y="5202238"/>
            <a:ext cx="249238" cy="152400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/>
          <a:lstStyle/>
          <a:p>
            <a:pPr algn="ctr" defTabSz="895350">
              <a:buClr>
                <a:schemeClr val="tx2"/>
              </a:buClr>
            </a:pPr>
            <a:fld id="{F615832B-BFF4-4371-AC42-C5662AA103D4}" type="datetime'''''''''''''''''-''''''2''''''''''.9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-2.9</a:t>
            </a:fld>
            <a:endParaRPr lang="en-US">
              <a:cs typeface="Arial" charset="0"/>
            </a:endParaRPr>
          </a:p>
        </p:txBody>
      </p:sp>
      <p:sp>
        <p:nvSpPr>
          <p:cNvPr id="692334" name="Rectangle 110"/>
          <p:cNvSpPr>
            <a:spLocks noChangeArrowheads="1"/>
          </p:cNvSpPr>
          <p:nvPr>
            <p:custDataLst>
              <p:tags r:id="rId105"/>
            </p:custDataLst>
          </p:nvPr>
        </p:nvSpPr>
        <p:spPr bwMode="auto">
          <a:xfrm>
            <a:off x="531813" y="5381625"/>
            <a:ext cx="249237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/>
          <a:lstStyle/>
          <a:p>
            <a:pPr algn="ctr" defTabSz="895350">
              <a:buClr>
                <a:schemeClr val="tx2"/>
              </a:buClr>
            </a:pPr>
            <a:fld id="{4A58E414-BA14-4EC5-985B-310ED08BBA5B}" type="datetime'''''''''''''''''''''-6''''''''''''''''.''''''9''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-6.9</a:t>
            </a:fld>
            <a:endParaRPr lang="en-US">
              <a:cs typeface="Arial" charset="0"/>
            </a:endParaRPr>
          </a:p>
        </p:txBody>
      </p:sp>
      <p:sp>
        <p:nvSpPr>
          <p:cNvPr id="692438" name="Rectangle 214"/>
          <p:cNvSpPr>
            <a:spLocks noChangeArrowheads="1"/>
          </p:cNvSpPr>
          <p:nvPr>
            <p:custDataLst>
              <p:tags r:id="rId106"/>
            </p:custDataLst>
          </p:nvPr>
        </p:nvSpPr>
        <p:spPr bwMode="auto">
          <a:xfrm>
            <a:off x="774700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99FB3D1A-5B84-49BE-86B3-B441EF85739B}" type="datetime'''''''''''''''''''''''''7''''''''2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72</a:t>
            </a:fld>
            <a:endParaRPr lang="en-US">
              <a:cs typeface="Arial" charset="0"/>
            </a:endParaRPr>
          </a:p>
        </p:txBody>
      </p:sp>
      <p:sp>
        <p:nvSpPr>
          <p:cNvPr id="692440" name="Rectangle 216"/>
          <p:cNvSpPr>
            <a:spLocks noChangeArrowheads="1"/>
          </p:cNvSpPr>
          <p:nvPr>
            <p:custDataLst>
              <p:tags r:id="rId107"/>
            </p:custDataLst>
          </p:nvPr>
        </p:nvSpPr>
        <p:spPr bwMode="auto">
          <a:xfrm>
            <a:off x="969963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1311AF6F-CC6B-410B-9EF2-BBB6B787A068}" type="datetime'''''''''''''''''''''''7''''''''''''''''3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73</a:t>
            </a:fld>
            <a:endParaRPr lang="en-US">
              <a:cs typeface="Arial" charset="0"/>
            </a:endParaRPr>
          </a:p>
        </p:txBody>
      </p:sp>
      <p:sp>
        <p:nvSpPr>
          <p:cNvPr id="692442" name="Rectangle 218"/>
          <p:cNvSpPr>
            <a:spLocks noChangeArrowheads="1"/>
          </p:cNvSpPr>
          <p:nvPr>
            <p:custDataLst>
              <p:tags r:id="rId108"/>
            </p:custDataLst>
          </p:nvPr>
        </p:nvSpPr>
        <p:spPr bwMode="auto">
          <a:xfrm>
            <a:off x="1165225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93DDDDFC-F57C-47EA-93CD-C6C492BBDDCD}" type="datetime'''''''''''''''7''''''''''4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74</a:t>
            </a:fld>
            <a:endParaRPr lang="en-US">
              <a:cs typeface="Arial" charset="0"/>
            </a:endParaRPr>
          </a:p>
        </p:txBody>
      </p:sp>
      <p:sp>
        <p:nvSpPr>
          <p:cNvPr id="692444" name="Rectangle 220"/>
          <p:cNvSpPr>
            <a:spLocks noChangeArrowheads="1"/>
          </p:cNvSpPr>
          <p:nvPr>
            <p:custDataLst>
              <p:tags r:id="rId109"/>
            </p:custDataLst>
          </p:nvPr>
        </p:nvSpPr>
        <p:spPr bwMode="auto">
          <a:xfrm>
            <a:off x="1360488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ECF1838D-9F23-4B9D-B77D-D8AEDD754F35}" type="datetime'''''''''''''''''''''''''7''''''5''''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75</a:t>
            </a:fld>
            <a:endParaRPr lang="en-US">
              <a:cs typeface="Arial" charset="0"/>
            </a:endParaRPr>
          </a:p>
        </p:txBody>
      </p:sp>
      <p:sp>
        <p:nvSpPr>
          <p:cNvPr id="692446" name="Rectangle 222"/>
          <p:cNvSpPr>
            <a:spLocks noChangeArrowheads="1"/>
          </p:cNvSpPr>
          <p:nvPr>
            <p:custDataLst>
              <p:tags r:id="rId110"/>
            </p:custDataLst>
          </p:nvPr>
        </p:nvSpPr>
        <p:spPr bwMode="auto">
          <a:xfrm>
            <a:off x="1550988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5878076E-94B3-4300-987C-2304EA0E22A2}" type="datetime'''''''''''''''''''''''''''''''''''''''7''''''''''''6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76</a:t>
            </a:fld>
            <a:endParaRPr lang="en-US">
              <a:cs typeface="Arial" charset="0"/>
            </a:endParaRPr>
          </a:p>
        </p:txBody>
      </p:sp>
      <p:sp>
        <p:nvSpPr>
          <p:cNvPr id="692448" name="Rectangle 224"/>
          <p:cNvSpPr>
            <a:spLocks noChangeArrowheads="1"/>
          </p:cNvSpPr>
          <p:nvPr>
            <p:custDataLst>
              <p:tags r:id="rId111"/>
            </p:custDataLst>
          </p:nvPr>
        </p:nvSpPr>
        <p:spPr bwMode="auto">
          <a:xfrm>
            <a:off x="1746250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BE0E458D-A383-410A-B90A-6BA367C80AA6}" type="datetime'7''''''''''''''''''''''''''''7''''''''''''''''''''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77</a:t>
            </a:fld>
            <a:endParaRPr lang="en-US">
              <a:cs typeface="Arial" charset="0"/>
            </a:endParaRPr>
          </a:p>
        </p:txBody>
      </p:sp>
      <p:sp>
        <p:nvSpPr>
          <p:cNvPr id="692450" name="Rectangle 226"/>
          <p:cNvSpPr>
            <a:spLocks noChangeArrowheads="1"/>
          </p:cNvSpPr>
          <p:nvPr>
            <p:custDataLst>
              <p:tags r:id="rId112"/>
            </p:custDataLst>
          </p:nvPr>
        </p:nvSpPr>
        <p:spPr bwMode="auto">
          <a:xfrm>
            <a:off x="1941513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90685057-ABED-45E4-AA6F-A6F5CBE654B2}" type="datetime'''''''''''7''''8''''''''''''''''''''''''''''''''''''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78</a:t>
            </a:fld>
            <a:endParaRPr lang="en-US">
              <a:cs typeface="Arial" charset="0"/>
            </a:endParaRPr>
          </a:p>
        </p:txBody>
      </p:sp>
      <p:sp>
        <p:nvSpPr>
          <p:cNvPr id="692452" name="Rectangle 228"/>
          <p:cNvSpPr>
            <a:spLocks noChangeArrowheads="1"/>
          </p:cNvSpPr>
          <p:nvPr>
            <p:custDataLst>
              <p:tags r:id="rId113"/>
            </p:custDataLst>
          </p:nvPr>
        </p:nvSpPr>
        <p:spPr bwMode="auto">
          <a:xfrm>
            <a:off x="2136775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2CF1857F-A410-4F82-BEDF-1A6CD3239C11}" type="datetime'''''7''''''''''''''''''''''''''''''''''''''''''''''''''9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79</a:t>
            </a:fld>
            <a:endParaRPr lang="en-US">
              <a:cs typeface="Arial" charset="0"/>
            </a:endParaRPr>
          </a:p>
        </p:txBody>
      </p:sp>
      <p:sp>
        <p:nvSpPr>
          <p:cNvPr id="692454" name="Rectangle 230"/>
          <p:cNvSpPr>
            <a:spLocks noChangeArrowheads="1"/>
          </p:cNvSpPr>
          <p:nvPr>
            <p:custDataLst>
              <p:tags r:id="rId114"/>
            </p:custDataLst>
          </p:nvPr>
        </p:nvSpPr>
        <p:spPr bwMode="auto">
          <a:xfrm>
            <a:off x="2522538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A20540CB-83F1-4DC9-9F41-E99D22910E2B}" type="datetime'''''''''''''''''''''''''''''''8''1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81</a:t>
            </a:fld>
            <a:endParaRPr lang="en-US">
              <a:cs typeface="Arial" charset="0"/>
            </a:endParaRPr>
          </a:p>
        </p:txBody>
      </p:sp>
      <p:sp>
        <p:nvSpPr>
          <p:cNvPr id="692456" name="Rectangle 232"/>
          <p:cNvSpPr>
            <a:spLocks noChangeArrowheads="1"/>
          </p:cNvSpPr>
          <p:nvPr>
            <p:custDataLst>
              <p:tags r:id="rId115"/>
            </p:custDataLst>
          </p:nvPr>
        </p:nvSpPr>
        <p:spPr bwMode="auto">
          <a:xfrm>
            <a:off x="2717800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D9D5F1AB-4E09-4662-8F00-763644343466}" type="datetime'''''8''''''''''2''''''''''''''''''''''''''''''''''''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82</a:t>
            </a:fld>
            <a:endParaRPr lang="en-US">
              <a:cs typeface="Arial" charset="0"/>
            </a:endParaRPr>
          </a:p>
        </p:txBody>
      </p:sp>
      <p:sp>
        <p:nvSpPr>
          <p:cNvPr id="692458" name="Rectangle 234"/>
          <p:cNvSpPr>
            <a:spLocks noChangeArrowheads="1"/>
          </p:cNvSpPr>
          <p:nvPr>
            <p:custDataLst>
              <p:tags r:id="rId116"/>
            </p:custDataLst>
          </p:nvPr>
        </p:nvSpPr>
        <p:spPr bwMode="auto">
          <a:xfrm>
            <a:off x="2913063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D3688F85-45E9-4B03-9A92-5418D1110ED3}" type="datetime'''''''''''''''''''''''''''''''''''''8''''''''''''''''''''3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83</a:t>
            </a:fld>
            <a:endParaRPr lang="en-US">
              <a:cs typeface="Arial" charset="0"/>
            </a:endParaRPr>
          </a:p>
        </p:txBody>
      </p:sp>
      <p:sp>
        <p:nvSpPr>
          <p:cNvPr id="692460" name="Rectangle 236"/>
          <p:cNvSpPr>
            <a:spLocks noChangeArrowheads="1"/>
          </p:cNvSpPr>
          <p:nvPr>
            <p:custDataLst>
              <p:tags r:id="rId117"/>
            </p:custDataLst>
          </p:nvPr>
        </p:nvSpPr>
        <p:spPr bwMode="auto">
          <a:xfrm>
            <a:off x="3103563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3F3B4030-1703-4151-A1ED-48DC6113FCCB}" type="datetime'''''''''''8''''''''''''''''''''''''''''''''''''''''''''''4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84</a:t>
            </a:fld>
            <a:endParaRPr lang="en-US">
              <a:cs typeface="Arial" charset="0"/>
            </a:endParaRPr>
          </a:p>
        </p:txBody>
      </p:sp>
      <p:sp>
        <p:nvSpPr>
          <p:cNvPr id="692462" name="Rectangle 238"/>
          <p:cNvSpPr>
            <a:spLocks noChangeArrowheads="1"/>
          </p:cNvSpPr>
          <p:nvPr>
            <p:custDataLst>
              <p:tags r:id="rId118"/>
            </p:custDataLst>
          </p:nvPr>
        </p:nvSpPr>
        <p:spPr bwMode="auto">
          <a:xfrm>
            <a:off x="3298825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049BF0B1-F544-4180-A941-8A7A6401A693}" type="datetime'8''''''''''''''''''''''''''''''5''''''''''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85</a:t>
            </a:fld>
            <a:endParaRPr lang="en-US">
              <a:cs typeface="Arial" charset="0"/>
            </a:endParaRPr>
          </a:p>
        </p:txBody>
      </p:sp>
      <p:sp>
        <p:nvSpPr>
          <p:cNvPr id="692464" name="Rectangle 240"/>
          <p:cNvSpPr>
            <a:spLocks noChangeArrowheads="1"/>
          </p:cNvSpPr>
          <p:nvPr>
            <p:custDataLst>
              <p:tags r:id="rId119"/>
            </p:custDataLst>
          </p:nvPr>
        </p:nvSpPr>
        <p:spPr bwMode="auto">
          <a:xfrm>
            <a:off x="3494088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EF6C2960-9093-46F8-A987-1B9338677418}" type="datetime'''''8''''''''''''''''''''6''''''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86</a:t>
            </a:fld>
            <a:endParaRPr lang="en-US">
              <a:cs typeface="Arial" charset="0"/>
            </a:endParaRPr>
          </a:p>
        </p:txBody>
      </p:sp>
      <p:sp>
        <p:nvSpPr>
          <p:cNvPr id="692466" name="Rectangle 242"/>
          <p:cNvSpPr>
            <a:spLocks noChangeArrowheads="1"/>
          </p:cNvSpPr>
          <p:nvPr>
            <p:custDataLst>
              <p:tags r:id="rId120"/>
            </p:custDataLst>
          </p:nvPr>
        </p:nvSpPr>
        <p:spPr bwMode="auto">
          <a:xfrm>
            <a:off x="3689350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1C2D1EEE-6B84-4D8A-8C65-0864C21A5FD2}" type="datetime'''''''''8''''''''''''''''''''''''''''''''''''''''''''7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87</a:t>
            </a:fld>
            <a:endParaRPr lang="en-US">
              <a:cs typeface="Arial" charset="0"/>
            </a:endParaRPr>
          </a:p>
        </p:txBody>
      </p:sp>
      <p:sp>
        <p:nvSpPr>
          <p:cNvPr id="692468" name="Rectangle 244"/>
          <p:cNvSpPr>
            <a:spLocks noChangeArrowheads="1"/>
          </p:cNvSpPr>
          <p:nvPr>
            <p:custDataLst>
              <p:tags r:id="rId121"/>
            </p:custDataLst>
          </p:nvPr>
        </p:nvSpPr>
        <p:spPr bwMode="auto">
          <a:xfrm>
            <a:off x="3884613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01A10D68-070B-46D9-B28D-CF5479B8C267}" type="datetime'''''''''''''''''''''''''''''''8''''''''''''''''''''''''8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88</a:t>
            </a:fld>
            <a:endParaRPr lang="en-US">
              <a:cs typeface="Arial" charset="0"/>
            </a:endParaRPr>
          </a:p>
        </p:txBody>
      </p:sp>
      <p:sp>
        <p:nvSpPr>
          <p:cNvPr id="692470" name="Rectangle 246"/>
          <p:cNvSpPr>
            <a:spLocks noChangeArrowheads="1"/>
          </p:cNvSpPr>
          <p:nvPr>
            <p:custDataLst>
              <p:tags r:id="rId122"/>
            </p:custDataLst>
          </p:nvPr>
        </p:nvSpPr>
        <p:spPr bwMode="auto">
          <a:xfrm>
            <a:off x="4075113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FD747189-DDA6-4FD9-B709-D329F71A88C9}" type="datetime'''''''''''''''''''8''''''''9''''''''''''''''''''''''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89</a:t>
            </a:fld>
            <a:endParaRPr lang="en-US">
              <a:cs typeface="Arial" charset="0"/>
            </a:endParaRPr>
          </a:p>
        </p:txBody>
      </p:sp>
      <p:sp>
        <p:nvSpPr>
          <p:cNvPr id="692472" name="Rectangle 248"/>
          <p:cNvSpPr>
            <a:spLocks noChangeArrowheads="1"/>
          </p:cNvSpPr>
          <p:nvPr>
            <p:custDataLst>
              <p:tags r:id="rId123"/>
            </p:custDataLst>
          </p:nvPr>
        </p:nvSpPr>
        <p:spPr bwMode="auto">
          <a:xfrm>
            <a:off x="4465638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C0812654-C888-430B-BCFC-7DAB0210C803}" type="datetime'''''9''''''''''''''''''''''''''''1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91</a:t>
            </a:fld>
            <a:endParaRPr lang="en-US">
              <a:cs typeface="Arial" charset="0"/>
            </a:endParaRPr>
          </a:p>
        </p:txBody>
      </p:sp>
      <p:sp>
        <p:nvSpPr>
          <p:cNvPr id="692474" name="Rectangle 250"/>
          <p:cNvSpPr>
            <a:spLocks noChangeArrowheads="1"/>
          </p:cNvSpPr>
          <p:nvPr>
            <p:custDataLst>
              <p:tags r:id="rId124"/>
            </p:custDataLst>
          </p:nvPr>
        </p:nvSpPr>
        <p:spPr bwMode="auto">
          <a:xfrm>
            <a:off x="4660900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87738E52-160B-4167-B4FF-00F0E2AB6D4C}" type="datetime'''''9''''''''''''''2''''''''''''''''''''''''''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92</a:t>
            </a:fld>
            <a:endParaRPr lang="en-US">
              <a:cs typeface="Arial" charset="0"/>
            </a:endParaRPr>
          </a:p>
        </p:txBody>
      </p:sp>
      <p:sp>
        <p:nvSpPr>
          <p:cNvPr id="692476" name="Rectangle 252"/>
          <p:cNvSpPr>
            <a:spLocks noChangeArrowheads="1"/>
          </p:cNvSpPr>
          <p:nvPr>
            <p:custDataLst>
              <p:tags r:id="rId125"/>
            </p:custDataLst>
          </p:nvPr>
        </p:nvSpPr>
        <p:spPr bwMode="auto">
          <a:xfrm>
            <a:off x="4856163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8B100525-3031-49BE-81B6-78D6804A170B}" type="datetime'''''''9''''''''''''''''''''''''''''''''''3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93</a:t>
            </a:fld>
            <a:endParaRPr lang="en-US">
              <a:cs typeface="Arial" charset="0"/>
            </a:endParaRPr>
          </a:p>
        </p:txBody>
      </p:sp>
      <p:sp>
        <p:nvSpPr>
          <p:cNvPr id="692478" name="Rectangle 254"/>
          <p:cNvSpPr>
            <a:spLocks noChangeArrowheads="1"/>
          </p:cNvSpPr>
          <p:nvPr>
            <p:custDataLst>
              <p:tags r:id="rId126"/>
            </p:custDataLst>
          </p:nvPr>
        </p:nvSpPr>
        <p:spPr bwMode="auto">
          <a:xfrm>
            <a:off x="5046663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1030F016-8248-445C-B0D6-EE4B14D48941}" type="datetime'''''''''''9''''''''''''''''''''''4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94</a:t>
            </a:fld>
            <a:endParaRPr lang="en-US">
              <a:cs typeface="Arial" charset="0"/>
            </a:endParaRPr>
          </a:p>
        </p:txBody>
      </p:sp>
      <p:sp>
        <p:nvSpPr>
          <p:cNvPr id="692604" name="Rectangle 380"/>
          <p:cNvSpPr>
            <a:spLocks noChangeArrowheads="1"/>
          </p:cNvSpPr>
          <p:nvPr>
            <p:custDataLst>
              <p:tags r:id="rId127"/>
            </p:custDataLst>
          </p:nvPr>
        </p:nvSpPr>
        <p:spPr bwMode="auto">
          <a:xfrm>
            <a:off x="284163" y="1393825"/>
            <a:ext cx="174625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r" defTabSz="895350">
              <a:lnSpc>
                <a:spcPct val="90000"/>
              </a:lnSpc>
              <a:buClr>
                <a:schemeClr val="tx2"/>
              </a:buClr>
            </a:pPr>
            <a:fld id="{F3FA6606-05F6-4656-9644-6AE5296417C3}" type="datetime'''''''''''5''''''''''''''''''''''''.0'''''''''''''''''''">
              <a:rPr lang="en-US">
                <a:cs typeface="Arial" charset="0"/>
              </a:rPr>
              <a:pPr algn="r" defTabSz="895350">
                <a:lnSpc>
                  <a:spcPct val="90000"/>
                </a:lnSpc>
                <a:buClr>
                  <a:schemeClr val="tx2"/>
                </a:buClr>
              </a:pPr>
              <a:t>5.0</a:t>
            </a:fld>
            <a:endParaRPr lang="en-US">
              <a:cs typeface="Arial" charset="0"/>
            </a:endParaRPr>
          </a:p>
        </p:txBody>
      </p:sp>
      <p:sp>
        <p:nvSpPr>
          <p:cNvPr id="129" name="AutoShape 8"/>
          <p:cNvSpPr>
            <a:spLocks noChangeArrowheads="1"/>
          </p:cNvSpPr>
          <p:nvPr>
            <p:custDataLst>
              <p:tags r:id="rId128"/>
            </p:custDataLst>
          </p:nvPr>
        </p:nvSpPr>
        <p:spPr bwMode="gray">
          <a:xfrm>
            <a:off x="5160963" y="7938"/>
            <a:ext cx="3779837" cy="195262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7432" tIns="0" rIns="0" bIns="27432">
            <a:spAutoFit/>
          </a:bodyPr>
          <a:lstStyle/>
          <a:p>
            <a:pPr algn="r" defTabSz="895350">
              <a:buClr>
                <a:schemeClr val="tx2"/>
              </a:buClr>
            </a:pPr>
            <a:r>
              <a:rPr lang="en-US" sz="1100">
                <a:solidFill>
                  <a:srgbClr val="808080"/>
                </a:solidFill>
              </a:rPr>
              <a:t>CONFIDENTIAL. PRELIMINARY, FOR DISCUSSION ONLY</a:t>
            </a:r>
          </a:p>
        </p:txBody>
      </p:sp>
      <p:cxnSp>
        <p:nvCxnSpPr>
          <p:cNvPr id="131" name="AutoShape 9"/>
          <p:cNvCxnSpPr>
            <a:cxnSpLocks noChangeShapeType="1"/>
            <a:stCxn id="129" idx="2"/>
            <a:endCxn id="129" idx="4"/>
          </p:cNvCxnSpPr>
          <p:nvPr>
            <p:custDataLst>
              <p:tags r:id="rId129"/>
            </p:custDataLst>
          </p:nvPr>
        </p:nvCxnSpPr>
        <p:spPr bwMode="gray">
          <a:xfrm>
            <a:off x="5160963" y="7938"/>
            <a:ext cx="0" cy="195262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</p:cxnSp>
      <p:cxnSp>
        <p:nvCxnSpPr>
          <p:cNvPr id="132" name="AutoShape 10"/>
          <p:cNvCxnSpPr>
            <a:cxnSpLocks noChangeShapeType="1"/>
            <a:stCxn id="129" idx="4"/>
            <a:endCxn id="129" idx="6"/>
          </p:cNvCxnSpPr>
          <p:nvPr>
            <p:custDataLst>
              <p:tags r:id="rId130"/>
            </p:custDataLst>
          </p:nvPr>
        </p:nvCxnSpPr>
        <p:spPr bwMode="gray">
          <a:xfrm>
            <a:off x="5160963" y="203200"/>
            <a:ext cx="3779837" cy="0"/>
          </a:xfrm>
          <a:prstGeom prst="straightConnector1">
            <a:avLst/>
          </a:prstGeom>
          <a:noFill/>
          <a:ln w="25400">
            <a:solidFill>
              <a:srgbClr val="808080"/>
            </a:solidFill>
            <a:round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6EA02F-DE65-4E5B-B868-51CA646D36F7}" type="slidenum">
              <a:rPr lang="en-US"/>
              <a:pPr/>
              <a:t>1</a:t>
            </a:fld>
            <a:r>
              <a:rPr lang="en-US"/>
              <a:t> </a:t>
            </a:r>
          </a:p>
        </p:txBody>
      </p:sp>
      <p:sp>
        <p:nvSpPr>
          <p:cNvPr id="69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119063" y="230188"/>
            <a:ext cx="7013575" cy="584775"/>
          </a:xfrm>
        </p:spPr>
        <p:txBody>
          <a:bodyPr/>
          <a:lstStyle/>
          <a:p>
            <a:r>
              <a:rPr lang="en-US" dirty="0" smtClean="0"/>
              <a:t>Our first step will be to align on the competitive </a:t>
            </a:r>
            <a:r>
              <a:rPr lang="en-US" dirty="0"/>
              <a:t>landscape for </a:t>
            </a:r>
            <a:r>
              <a:rPr lang="en-US" dirty="0" smtClean="0"/>
              <a:t>Legacies </a:t>
            </a:r>
            <a:r>
              <a:rPr lang="en-US" dirty="0"/>
              <a:t>and </a:t>
            </a:r>
            <a:r>
              <a:rPr lang="en-US" dirty="0" err="1" smtClean="0"/>
              <a:t>LCC</a:t>
            </a:r>
            <a:r>
              <a:rPr lang="en-US" dirty="0" err="1"/>
              <a:t>s</a:t>
            </a:r>
            <a:endParaRPr lang="en-US" dirty="0"/>
          </a:p>
        </p:txBody>
      </p:sp>
      <p:sp>
        <p:nvSpPr>
          <p:cNvPr id="699395" name="Rectangle 1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96900" y="881063"/>
            <a:ext cx="7724775" cy="5324535"/>
          </a:xfrm>
          <a:prstGeom prst="rect">
            <a:avLst/>
          </a:prstGeom>
          <a:noFill/>
          <a:ln w="38100" algn="ctr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182880" tIns="182880" rIns="182880" bIns="182880">
            <a:spAutoFit/>
          </a:bodyPr>
          <a:lstStyle/>
          <a:p>
            <a:pPr defTabSz="895350">
              <a:buClr>
                <a:schemeClr val="tx2"/>
              </a:buClr>
              <a:buSzPct val="125000"/>
              <a:buFont typeface="Arial" charset="0"/>
              <a:buNone/>
            </a:pPr>
            <a:r>
              <a:rPr lang="en-US" sz="1400" b="1" dirty="0">
                <a:cs typeface="Arial" charset="0"/>
              </a:rPr>
              <a:t>For Legacy and </a:t>
            </a:r>
            <a:r>
              <a:rPr lang="en-US" sz="1400" b="1" dirty="0" err="1">
                <a:cs typeface="Arial" charset="0"/>
              </a:rPr>
              <a:t>LCC</a:t>
            </a:r>
            <a:r>
              <a:rPr lang="en-US" sz="1400" b="1" dirty="0">
                <a:cs typeface="Arial" charset="0"/>
              </a:rPr>
              <a:t> competitors, we want to align on a number of elements in order to clearly define the competitive challenges we face:</a:t>
            </a:r>
          </a:p>
          <a:p>
            <a:pPr defTabSz="895350">
              <a:buClr>
                <a:schemeClr val="tx2"/>
              </a:buClr>
              <a:buSzPct val="125000"/>
              <a:buFont typeface="Arial" charset="0"/>
              <a:buChar char="▪"/>
            </a:pPr>
            <a:endParaRPr lang="en-US" sz="1400" b="1" dirty="0">
              <a:cs typeface="Arial" charset="0"/>
            </a:endParaRPr>
          </a:p>
          <a:p>
            <a:pPr defTabSz="895350"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 b="1" dirty="0">
                <a:cs typeface="Arial" charset="0"/>
              </a:rPr>
              <a:t>Profitability</a:t>
            </a:r>
          </a:p>
          <a:p>
            <a:pPr marL="628650" lvl="1" indent="-171450" defTabSz="895350">
              <a:buClr>
                <a:schemeClr val="tx2"/>
              </a:buClr>
              <a:buSzPct val="125000"/>
              <a:buFont typeface="Arial Unicode MS" pitchFamily="34" charset="-128"/>
              <a:buChar char="-"/>
            </a:pPr>
            <a:r>
              <a:rPr lang="en-US" sz="1400" dirty="0">
                <a:cs typeface="Arial" charset="0"/>
              </a:rPr>
              <a:t>Current profitability measures (</a:t>
            </a:r>
            <a:r>
              <a:rPr lang="en-US" sz="1400" dirty="0" err="1">
                <a:cs typeface="Arial" charset="0"/>
              </a:rPr>
              <a:t>ROIC</a:t>
            </a:r>
            <a:r>
              <a:rPr lang="en-US" sz="1400" dirty="0">
                <a:cs typeface="Arial" charset="0"/>
              </a:rPr>
              <a:t>, Net margin, Profit per plane)</a:t>
            </a:r>
          </a:p>
          <a:p>
            <a:pPr marL="628650" lvl="1" indent="-171450" defTabSz="895350">
              <a:buClr>
                <a:schemeClr val="tx2"/>
              </a:buClr>
              <a:buSzPct val="125000"/>
              <a:buFont typeface="Arial Unicode MS" pitchFamily="34" charset="-128"/>
              <a:buChar char="-"/>
            </a:pPr>
            <a:r>
              <a:rPr lang="en-US" sz="1400" dirty="0">
                <a:cs typeface="Arial" charset="0"/>
              </a:rPr>
              <a:t>Historic trends and future projections</a:t>
            </a:r>
          </a:p>
          <a:p>
            <a:pPr defTabSz="895350">
              <a:buClr>
                <a:schemeClr val="tx2"/>
              </a:buClr>
              <a:buSzPct val="125000"/>
              <a:buFont typeface="Arial" charset="0"/>
              <a:buChar char="▪"/>
            </a:pPr>
            <a:endParaRPr lang="en-US" sz="1400" b="1" dirty="0">
              <a:cs typeface="Arial" charset="0"/>
            </a:endParaRPr>
          </a:p>
          <a:p>
            <a:pPr defTabSz="895350"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 b="1" dirty="0">
                <a:cs typeface="Arial" charset="0"/>
              </a:rPr>
              <a:t>Revenue landscape</a:t>
            </a:r>
          </a:p>
          <a:p>
            <a:pPr marL="628650" lvl="1" indent="-171450" defTabSz="895350"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 dirty="0" err="1" smtClean="0">
                <a:cs typeface="Arial" charset="0"/>
              </a:rPr>
              <a:t>RASM</a:t>
            </a:r>
            <a:endParaRPr lang="en-US" sz="1400" dirty="0">
              <a:cs typeface="Arial" charset="0"/>
            </a:endParaRPr>
          </a:p>
          <a:p>
            <a:pPr marL="628650" lvl="1" indent="-171450" defTabSz="895350"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 dirty="0" smtClean="0">
                <a:cs typeface="Arial" charset="0"/>
              </a:rPr>
              <a:t>Historic </a:t>
            </a:r>
            <a:r>
              <a:rPr lang="en-US" sz="1400" dirty="0">
                <a:cs typeface="Arial" charset="0"/>
              </a:rPr>
              <a:t>trends and future projections</a:t>
            </a:r>
          </a:p>
          <a:p>
            <a:pPr marL="628650" lvl="1" indent="-171450" defTabSz="895350">
              <a:buClr>
                <a:schemeClr val="tx2"/>
              </a:buClr>
              <a:buSzPct val="125000"/>
              <a:buFont typeface="Arial" charset="0"/>
              <a:buChar char="▪"/>
            </a:pPr>
            <a:endParaRPr lang="en-US" sz="1400" dirty="0">
              <a:cs typeface="Arial" charset="0"/>
            </a:endParaRPr>
          </a:p>
          <a:p>
            <a:pPr defTabSz="895350"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 b="1" dirty="0">
                <a:cs typeface="Arial" charset="0"/>
              </a:rPr>
              <a:t>Cost landscape</a:t>
            </a:r>
          </a:p>
          <a:p>
            <a:pPr marL="628650" lvl="1" indent="-171450" defTabSz="895350">
              <a:buClr>
                <a:schemeClr val="tx2"/>
              </a:buClr>
              <a:buSzPct val="125000"/>
              <a:buFont typeface="Arial Unicode MS" pitchFamily="34" charset="-128"/>
              <a:buChar char="-"/>
            </a:pPr>
            <a:r>
              <a:rPr lang="en-US" sz="1400" dirty="0">
                <a:cs typeface="Arial" charset="0"/>
              </a:rPr>
              <a:t>Overall </a:t>
            </a:r>
            <a:r>
              <a:rPr lang="en-US" sz="1400" dirty="0" err="1">
                <a:cs typeface="Arial" charset="0"/>
              </a:rPr>
              <a:t>CASM</a:t>
            </a:r>
            <a:endParaRPr lang="en-US" sz="1400" dirty="0">
              <a:cs typeface="Arial" charset="0"/>
            </a:endParaRPr>
          </a:p>
          <a:p>
            <a:pPr marL="628650" lvl="1" indent="-171450" defTabSz="895350">
              <a:buClr>
                <a:schemeClr val="tx2"/>
              </a:buClr>
              <a:buSzPct val="125000"/>
              <a:buFont typeface="Arial Unicode MS" pitchFamily="34" charset="-128"/>
              <a:buChar char="-"/>
            </a:pPr>
            <a:r>
              <a:rPr lang="en-US" sz="1400" dirty="0">
                <a:cs typeface="Arial" charset="0"/>
              </a:rPr>
              <a:t>Labor </a:t>
            </a:r>
            <a:r>
              <a:rPr lang="en-US" sz="1400" dirty="0" err="1">
                <a:cs typeface="Arial" charset="0"/>
              </a:rPr>
              <a:t>CASM</a:t>
            </a:r>
            <a:endParaRPr lang="en-US" sz="1400" dirty="0">
              <a:cs typeface="Arial" charset="0"/>
            </a:endParaRPr>
          </a:p>
          <a:p>
            <a:pPr marL="628650" lvl="1" indent="-171450" defTabSz="895350">
              <a:buClr>
                <a:schemeClr val="tx2"/>
              </a:buClr>
              <a:buSzPct val="125000"/>
              <a:buFont typeface="Arial Unicode MS" pitchFamily="34" charset="-128"/>
              <a:buChar char="-"/>
            </a:pPr>
            <a:r>
              <a:rPr lang="en-US" sz="1400" dirty="0">
                <a:cs typeface="Arial" charset="0"/>
              </a:rPr>
              <a:t>Historic trends and future projections</a:t>
            </a:r>
          </a:p>
          <a:p>
            <a:pPr defTabSz="895350">
              <a:buClr>
                <a:schemeClr val="tx2"/>
              </a:buClr>
              <a:buSzPct val="125000"/>
              <a:buFont typeface="Arial" charset="0"/>
              <a:buChar char="▪"/>
            </a:pPr>
            <a:endParaRPr lang="en-US" sz="1400" b="1" dirty="0">
              <a:cs typeface="Arial" charset="0"/>
            </a:endParaRPr>
          </a:p>
          <a:p>
            <a:pPr defTabSz="895350"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 b="1" dirty="0">
                <a:cs typeface="Arial" charset="0"/>
              </a:rPr>
              <a:t>Network strategies </a:t>
            </a:r>
          </a:p>
          <a:p>
            <a:pPr lvl="1" defTabSz="895350"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 dirty="0">
                <a:cs typeface="Arial" charset="0"/>
              </a:rPr>
              <a:t>Route overlap by competitor set</a:t>
            </a:r>
          </a:p>
          <a:p>
            <a:pPr defTabSz="895350">
              <a:buClr>
                <a:schemeClr val="tx2"/>
              </a:buClr>
              <a:buSzPct val="125000"/>
              <a:buFont typeface="Arial" charset="0"/>
              <a:buChar char="▪"/>
            </a:pPr>
            <a:endParaRPr lang="en-US" sz="1400" b="1" dirty="0" smtClean="0">
              <a:cs typeface="Arial" charset="0"/>
            </a:endParaRPr>
          </a:p>
          <a:p>
            <a:pPr defTabSz="895350"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 b="1" dirty="0" smtClean="0">
                <a:cs typeface="Arial" charset="0"/>
              </a:rPr>
              <a:t>Fleet </a:t>
            </a:r>
            <a:r>
              <a:rPr lang="en-US" sz="1400" b="1" dirty="0">
                <a:cs typeface="Arial" charset="0"/>
              </a:rPr>
              <a:t>strategies </a:t>
            </a:r>
            <a:r>
              <a:rPr lang="en-US" sz="1400" dirty="0">
                <a:cs typeface="Arial" charset="0"/>
              </a:rPr>
              <a:t>(i.e., What will competitors fleets look like in 10 years, and how will this impact their revenues and costs</a:t>
            </a:r>
            <a:r>
              <a:rPr lang="en-US" sz="1400" dirty="0" smtClean="0">
                <a:cs typeface="Arial" charset="0"/>
              </a:rPr>
              <a:t>?</a:t>
            </a:r>
            <a:endParaRPr lang="en-US" sz="1400" dirty="0">
              <a:cs typeface="Arial" charset="0"/>
            </a:endParaRPr>
          </a:p>
          <a:p>
            <a:pPr defTabSz="895350">
              <a:buClr>
                <a:schemeClr val="tx2"/>
              </a:buClr>
              <a:buSzPct val="125000"/>
              <a:buFont typeface="Arial" charset="0"/>
              <a:buChar char="▪"/>
            </a:pPr>
            <a:endParaRPr lang="en-US" sz="1400" dirty="0">
              <a:cs typeface="Arial" charset="0"/>
            </a:endParaRPr>
          </a:p>
          <a:p>
            <a:pPr defTabSz="895350"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 b="1" dirty="0">
                <a:cs typeface="Arial" charset="0"/>
              </a:rPr>
              <a:t>Other trends (e.g., AA bankruptcy, Legacy international expansion plans)</a:t>
            </a:r>
            <a:endParaRPr lang="en-US" sz="1400" dirty="0">
              <a:cs typeface="Arial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022446169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2495" name="think-cell Slide" r:id="rId14" imgW="270" imgH="270" progId="TCLayout.ActiveDocument.1">
                  <p:embed/>
                </p:oleObj>
              </mc:Choice>
              <mc:Fallback>
                <p:oleObj name="think-cell Slide" r:id="rId1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Slide Number Placeholder 3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/>
        <p:txBody>
          <a:bodyPr/>
          <a:lstStyle/>
          <a:p>
            <a:fld id="{7E588A4C-B4F5-410B-A6A5-14691E4BD41E}" type="slidenum">
              <a:rPr lang="en-US"/>
              <a:pPr/>
              <a:t>2</a:t>
            </a:fld>
            <a:r>
              <a:rPr lang="en-US"/>
              <a:t> </a:t>
            </a:r>
          </a:p>
        </p:txBody>
      </p:sp>
      <p:sp>
        <p:nvSpPr>
          <p:cNvPr id="702468" name="Rectangle 4"/>
          <p:cNvSpPr>
            <a:spLocks noGrp="1" noChangeArrowheads="1"/>
          </p:cNvSpPr>
          <p:nvPr>
            <p:ph type="title"/>
            <p:custDataLst>
              <p:tags r:id="rId4"/>
            </p:custDataLst>
          </p:nvPr>
        </p:nvSpPr>
        <p:spPr>
          <a:xfrm>
            <a:off x="141288" y="263525"/>
            <a:ext cx="7278687" cy="577850"/>
          </a:xfrm>
        </p:spPr>
        <p:txBody>
          <a:bodyPr/>
          <a:lstStyle/>
          <a:p>
            <a:r>
              <a:rPr lang="en-US"/>
              <a:t>In the past 41 years, we have succeeded like no other domestic airline </a:t>
            </a:r>
          </a:p>
        </p:txBody>
      </p:sp>
      <p:sp>
        <p:nvSpPr>
          <p:cNvPr id="702469" name="AutoShape 5"/>
          <p:cNvSpPr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5160963" y="7938"/>
            <a:ext cx="3779837" cy="195262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7432" tIns="0" rIns="0" bIns="27432">
            <a:spAutoFit/>
          </a:bodyPr>
          <a:lstStyle/>
          <a:p>
            <a:pPr algn="r" defTabSz="895350">
              <a:buClr>
                <a:schemeClr val="tx2"/>
              </a:buClr>
            </a:pPr>
            <a:r>
              <a:rPr lang="en-US" sz="1100">
                <a:solidFill>
                  <a:srgbClr val="808080"/>
                </a:solidFill>
              </a:rPr>
              <a:t>CONFIDENTIAL. PRELIMINARY, FOR DISCUSSION ONLY</a:t>
            </a:r>
          </a:p>
        </p:txBody>
      </p:sp>
      <p:cxnSp>
        <p:nvCxnSpPr>
          <p:cNvPr id="702470" name="AutoShape 6"/>
          <p:cNvCxnSpPr>
            <a:cxnSpLocks noChangeShapeType="1"/>
            <a:stCxn id="702469" idx="2"/>
            <a:endCxn id="702469" idx="4"/>
          </p:cNvCxnSpPr>
          <p:nvPr>
            <p:custDataLst>
              <p:tags r:id="rId6"/>
            </p:custDataLst>
          </p:nvPr>
        </p:nvCxnSpPr>
        <p:spPr bwMode="gray">
          <a:xfrm>
            <a:off x="5160963" y="7938"/>
            <a:ext cx="0" cy="195262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</p:cxnSp>
      <p:cxnSp>
        <p:nvCxnSpPr>
          <p:cNvPr id="702471" name="AutoShape 7"/>
          <p:cNvCxnSpPr>
            <a:cxnSpLocks noChangeShapeType="1"/>
            <a:stCxn id="702469" idx="4"/>
            <a:endCxn id="702469" idx="6"/>
          </p:cNvCxnSpPr>
          <p:nvPr>
            <p:custDataLst>
              <p:tags r:id="rId7"/>
            </p:custDataLst>
          </p:nvPr>
        </p:nvCxnSpPr>
        <p:spPr bwMode="gray">
          <a:xfrm>
            <a:off x="5160963" y="203200"/>
            <a:ext cx="3779837" cy="0"/>
          </a:xfrm>
          <a:prstGeom prst="straightConnector1">
            <a:avLst/>
          </a:prstGeom>
          <a:noFill/>
          <a:ln w="25400">
            <a:solidFill>
              <a:srgbClr val="808080"/>
            </a:solidFill>
            <a:round/>
            <a:headEnd/>
            <a:tailEnd/>
          </a:ln>
        </p:spPr>
      </p:cxnSp>
      <p:sp>
        <p:nvSpPr>
          <p:cNvPr id="702472" name="Rectangle 8"/>
          <p:cNvSpPr>
            <a:spLocks noChangeArrowheads="1"/>
          </p:cNvSpPr>
          <p:nvPr>
            <p:custDataLst>
              <p:tags r:id="rId8"/>
            </p:custDataLst>
          </p:nvPr>
        </p:nvSpPr>
        <p:spPr bwMode="gray">
          <a:xfrm>
            <a:off x="533400" y="1584325"/>
            <a:ext cx="7769225" cy="285750"/>
          </a:xfrm>
          <a:prstGeom prst="rect">
            <a:avLst/>
          </a:prstGeom>
          <a:solidFill>
            <a:schemeClr val="tx2"/>
          </a:solidFill>
          <a:ln w="19050" algn="ctr">
            <a:solidFill>
              <a:schemeClr val="tx2"/>
            </a:solidFill>
            <a:miter lim="800000"/>
            <a:headEnd/>
            <a:tailEnd/>
          </a:ln>
          <a:effectLst>
            <a:outerShdw dist="35921" dir="2700000" algn="ctr" rotWithShape="0">
              <a:srgbClr val="B2B2B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702473" name="AutoShape 9"/>
          <p:cNvSpPr>
            <a:spLocks noChangeArrowheads="1"/>
          </p:cNvSpPr>
          <p:nvPr>
            <p:custDataLst>
              <p:tags r:id="rId9"/>
            </p:custDataLst>
          </p:nvPr>
        </p:nvSpPr>
        <p:spPr bwMode="gray">
          <a:xfrm>
            <a:off x="577850" y="1598613"/>
            <a:ext cx="4495800" cy="274637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>
              <a:buClr>
                <a:schemeClr val="tx2"/>
              </a:buClr>
            </a:pPr>
            <a:r>
              <a:rPr lang="en-US" sz="1800" b="1">
                <a:solidFill>
                  <a:schemeClr val="bg1"/>
                </a:solidFill>
              </a:rPr>
              <a:t>Southwest’s Historic Successes</a:t>
            </a:r>
          </a:p>
        </p:txBody>
      </p:sp>
      <p:sp>
        <p:nvSpPr>
          <p:cNvPr id="702474" name="Rectangle 10"/>
          <p:cNvSpPr>
            <a:spLocks noChangeArrowheads="1"/>
          </p:cNvSpPr>
          <p:nvPr>
            <p:custDataLst>
              <p:tags r:id="rId10"/>
            </p:custDataLst>
          </p:nvPr>
        </p:nvSpPr>
        <p:spPr bwMode="gray">
          <a:xfrm>
            <a:off x="539750" y="1965325"/>
            <a:ext cx="7793038" cy="3148013"/>
          </a:xfrm>
          <a:prstGeom prst="rect">
            <a:avLst/>
          </a:prstGeom>
          <a:noFill/>
          <a:ln w="1905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02475" name="Rectangle 11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630238" y="2065338"/>
            <a:ext cx="7529512" cy="268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193675" lvl="1" indent="-192088" defTabSz="895350">
              <a:buClr>
                <a:schemeClr val="tx2"/>
              </a:buClr>
              <a:buSzPct val="125000"/>
              <a:buFont typeface="Arial" charset="0"/>
              <a:buNone/>
            </a:pPr>
            <a:endParaRPr lang="en-US" sz="1400"/>
          </a:p>
          <a:p>
            <a:pPr marL="193675" lvl="1" indent="-192088" defTabSz="895350"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800"/>
              <a:t>Provided the best industry returns to investors and Employees </a:t>
            </a:r>
          </a:p>
          <a:p>
            <a:pPr marL="457200" lvl="2" indent="-261938" defTabSz="895350">
              <a:buClr>
                <a:schemeClr val="tx2"/>
              </a:buClr>
              <a:buSzPct val="120000"/>
              <a:buFont typeface="Arial" charset="0"/>
              <a:buChar char="–"/>
            </a:pPr>
            <a:r>
              <a:rPr lang="en-US" sz="1800"/>
              <a:t>39 years of positive net income and excellent stock performance</a:t>
            </a:r>
          </a:p>
          <a:p>
            <a:pPr marL="193675" lvl="1" indent="-192088" defTabSz="895350">
              <a:buClr>
                <a:schemeClr val="tx2"/>
              </a:buClr>
              <a:buSzPct val="125000"/>
              <a:buFont typeface="Arial" charset="0"/>
              <a:buChar char="▪"/>
            </a:pPr>
            <a:endParaRPr lang="en-US" sz="1800"/>
          </a:p>
          <a:p>
            <a:pPr marL="193675" lvl="1" indent="-192088" defTabSz="895350"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800"/>
              <a:t>Created the largest domestic carrier </a:t>
            </a:r>
          </a:p>
          <a:p>
            <a:pPr marL="457200" lvl="2" indent="-261938" defTabSz="895350">
              <a:buClr>
                <a:schemeClr val="tx2"/>
              </a:buClr>
              <a:buSzPct val="120000"/>
              <a:buFont typeface="Arial" charset="0"/>
              <a:buChar char="–"/>
            </a:pPr>
            <a:r>
              <a:rPr lang="en-US" sz="1800"/>
              <a:t>One of the industry leaders in ASMs and passenger traffic</a:t>
            </a:r>
          </a:p>
          <a:p>
            <a:pPr marL="193675" lvl="1" indent="-192088" defTabSz="895350">
              <a:buClr>
                <a:schemeClr val="tx2"/>
              </a:buClr>
              <a:buSzPct val="125000"/>
              <a:buFont typeface="Arial" charset="0"/>
              <a:buChar char="▪"/>
            </a:pPr>
            <a:endParaRPr lang="en-US" sz="1800" b="1"/>
          </a:p>
          <a:p>
            <a:pPr marL="193675" lvl="1" indent="-192088" defTabSz="895350"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800"/>
              <a:t>Navigated through recessions and crises </a:t>
            </a:r>
          </a:p>
          <a:p>
            <a:pPr marL="457200" lvl="2" indent="-261938" defTabSz="895350">
              <a:buClr>
                <a:schemeClr val="tx2"/>
              </a:buClr>
              <a:buSzPct val="120000"/>
              <a:buFont typeface="Arial" charset="0"/>
              <a:buChar char="–"/>
            </a:pPr>
            <a:r>
              <a:rPr lang="en-US" sz="1800"/>
              <a:t>Did not furlough Employees or cut pay after 9/11 and continued growth and profitability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94205-8BFD-4F9B-A8C8-9D2813E2417E}" type="slidenum">
              <a:rPr lang="en-US"/>
              <a:pPr/>
              <a:t>3</a:t>
            </a:fld>
            <a:r>
              <a:rPr lang="en-US"/>
              <a:t> </a:t>
            </a:r>
          </a:p>
        </p:txBody>
      </p:sp>
      <p:sp>
        <p:nvSpPr>
          <p:cNvPr id="568324" name="McK 5. Source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119063" y="6461125"/>
            <a:ext cx="6862762" cy="152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marL="609600" indent="-609600" defTabSz="895350">
              <a:tabLst>
                <a:tab pos="612775" algn="l"/>
              </a:tabLst>
            </a:pPr>
            <a:r>
              <a:rPr lang="en-US">
                <a:solidFill>
                  <a:srgbClr val="000000"/>
                </a:solidFill>
              </a:rPr>
              <a:t>SOURCE: Airlines for America (A4A)</a:t>
            </a:r>
          </a:p>
        </p:txBody>
      </p:sp>
      <p:sp>
        <p:nvSpPr>
          <p:cNvPr id="568325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361950" y="1474788"/>
            <a:ext cx="8083550" cy="1077912"/>
          </a:xfrm>
          <a:prstGeom prst="rect">
            <a:avLst/>
          </a:prstGeom>
          <a:noFill/>
          <a:ln w="1905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8326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57188" y="1477963"/>
            <a:ext cx="1620837" cy="1081087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lIns="3810" tIns="0" rIns="3810" bIns="0" anchor="ctr"/>
          <a:lstStyle/>
          <a:p>
            <a:pPr algn="ctr" defTabSz="895350">
              <a:lnSpc>
                <a:spcPct val="120000"/>
              </a:lnSpc>
              <a:buClr>
                <a:schemeClr val="tx2"/>
              </a:buClr>
            </a:pPr>
            <a:r>
              <a:rPr lang="en-US" sz="1600" b="1">
                <a:solidFill>
                  <a:schemeClr val="bg1"/>
                </a:solidFill>
              </a:rPr>
              <a:t>Chapter 7</a:t>
            </a:r>
          </a:p>
        </p:txBody>
      </p:sp>
      <p:pic>
        <p:nvPicPr>
          <p:cNvPr id="568327" name="Picture 7" descr="200px-Logonamemidwayairlines1994"/>
          <p:cNvPicPr>
            <a:picLocks noChangeAspect="1" noChangeArrowheads="1"/>
          </p:cNvPicPr>
          <p:nvPr/>
        </p:nvPicPr>
        <p:blipFill>
          <a:blip r:embed="rId31"/>
          <a:srcRect/>
          <a:stretch>
            <a:fillRect/>
          </a:stretch>
        </p:blipFill>
        <p:spPr bwMode="auto">
          <a:xfrm>
            <a:off x="6565900" y="1533525"/>
            <a:ext cx="1517650" cy="646113"/>
          </a:xfrm>
          <a:prstGeom prst="rect">
            <a:avLst/>
          </a:prstGeom>
          <a:noFill/>
        </p:spPr>
      </p:pic>
      <p:sp>
        <p:nvSpPr>
          <p:cNvPr id="568328" name="Rectangle 8"/>
          <p:cNvSpPr>
            <a:spLocks noChangeArrowheads="1"/>
          </p:cNvSpPr>
          <p:nvPr/>
        </p:nvSpPr>
        <p:spPr bwMode="gray">
          <a:xfrm>
            <a:off x="6829425" y="2143125"/>
            <a:ext cx="8223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193675" lvl="1" indent="-192088" algn="ctr" defTabSz="895350">
              <a:buClr>
                <a:schemeClr val="tx2"/>
              </a:buClr>
              <a:buSzPct val="125000"/>
              <a:buFont typeface="Arial" charset="0"/>
              <a:buNone/>
            </a:pPr>
            <a:r>
              <a:rPr lang="en-US" sz="1400"/>
              <a:t>2003</a:t>
            </a:r>
          </a:p>
        </p:txBody>
      </p:sp>
      <p:pic>
        <p:nvPicPr>
          <p:cNvPr id="568329" name="Picture 9" descr="Southeast_Airlines"/>
          <p:cNvPicPr>
            <a:picLocks noChangeAspect="1" noChangeArrowheads="1"/>
          </p:cNvPicPr>
          <p:nvPr/>
        </p:nvPicPr>
        <p:blipFill>
          <a:blip r:embed="rId32"/>
          <a:srcRect/>
          <a:stretch>
            <a:fillRect/>
          </a:stretch>
        </p:blipFill>
        <p:spPr bwMode="auto">
          <a:xfrm>
            <a:off x="4524375" y="1716088"/>
            <a:ext cx="1666875" cy="390525"/>
          </a:xfrm>
          <a:prstGeom prst="rect">
            <a:avLst/>
          </a:prstGeom>
          <a:noFill/>
        </p:spPr>
      </p:pic>
      <p:sp>
        <p:nvSpPr>
          <p:cNvPr id="568330" name="Rectangle 10"/>
          <p:cNvSpPr>
            <a:spLocks noChangeArrowheads="1"/>
          </p:cNvSpPr>
          <p:nvPr/>
        </p:nvSpPr>
        <p:spPr bwMode="gray">
          <a:xfrm>
            <a:off x="4918075" y="2135188"/>
            <a:ext cx="8223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193675" lvl="1" indent="-192088" algn="ctr" defTabSz="895350">
              <a:buClr>
                <a:schemeClr val="tx2"/>
              </a:buClr>
              <a:buSzPct val="125000"/>
              <a:buFont typeface="Arial" charset="0"/>
              <a:buNone/>
            </a:pPr>
            <a:r>
              <a:rPr lang="en-US" sz="1400"/>
              <a:t>2004</a:t>
            </a:r>
          </a:p>
        </p:txBody>
      </p:sp>
      <p:pic>
        <p:nvPicPr>
          <p:cNvPr id="568331" name="Picture 11" descr="250px-Aloha_Airlines_Logo"/>
          <p:cNvPicPr>
            <a:picLocks noChangeAspect="1" noChangeArrowheads="1"/>
          </p:cNvPicPr>
          <p:nvPr/>
        </p:nvPicPr>
        <p:blipFill>
          <a:blip r:embed="rId33"/>
          <a:srcRect/>
          <a:stretch>
            <a:fillRect/>
          </a:stretch>
        </p:blipFill>
        <p:spPr bwMode="auto">
          <a:xfrm>
            <a:off x="2346325" y="1654175"/>
            <a:ext cx="1965325" cy="479425"/>
          </a:xfrm>
          <a:prstGeom prst="rect">
            <a:avLst/>
          </a:prstGeom>
          <a:noFill/>
        </p:spPr>
      </p:pic>
      <p:sp>
        <p:nvSpPr>
          <p:cNvPr id="568332" name="Rectangle 12"/>
          <p:cNvSpPr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2813050" y="2159000"/>
            <a:ext cx="8223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193675" lvl="1" indent="-192088" algn="ctr" defTabSz="895350">
              <a:buClr>
                <a:schemeClr val="tx2"/>
              </a:buClr>
              <a:buSzPct val="125000"/>
              <a:buFont typeface="Arial" charset="0"/>
              <a:buNone/>
            </a:pPr>
            <a:r>
              <a:rPr lang="en-US" sz="1400"/>
              <a:t>2008</a:t>
            </a:r>
          </a:p>
        </p:txBody>
      </p:sp>
      <p:sp>
        <p:nvSpPr>
          <p:cNvPr id="568333" name="Rectangle 13"/>
          <p:cNvSpPr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361950" y="2679700"/>
            <a:ext cx="8083550" cy="3679825"/>
          </a:xfrm>
          <a:prstGeom prst="rect">
            <a:avLst/>
          </a:prstGeom>
          <a:noFill/>
          <a:ln w="1905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8334" name="Rectangle 14"/>
          <p:cNvSpPr>
            <a:spLocks noChangeArrowheads="1"/>
          </p:cNvSpPr>
          <p:nvPr>
            <p:custDataLst>
              <p:tags r:id="rId6"/>
            </p:custDataLst>
          </p:nvPr>
        </p:nvSpPr>
        <p:spPr bwMode="gray">
          <a:xfrm>
            <a:off x="411163" y="2716213"/>
            <a:ext cx="330358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defTabSz="895350">
              <a:buClr>
                <a:schemeClr val="tx2"/>
              </a:buClr>
            </a:pPr>
            <a:r>
              <a:rPr lang="en-US" sz="1400" b="1">
                <a:solidFill>
                  <a:schemeClr val="bg1"/>
                </a:solidFill>
              </a:rPr>
              <a:t>Bankruptcy</a:t>
            </a:r>
          </a:p>
        </p:txBody>
      </p:sp>
      <p:sp>
        <p:nvSpPr>
          <p:cNvPr id="568335" name="Rectangle 15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357188" y="2684463"/>
            <a:ext cx="1620837" cy="36703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lIns="3810" tIns="0" rIns="3810" bIns="0" anchor="ctr"/>
          <a:lstStyle/>
          <a:p>
            <a:pPr algn="ctr" defTabSz="895350">
              <a:lnSpc>
                <a:spcPct val="120000"/>
              </a:lnSpc>
              <a:buClr>
                <a:schemeClr val="tx2"/>
              </a:buClr>
            </a:pPr>
            <a:r>
              <a:rPr lang="en-US" sz="1600" b="1">
                <a:solidFill>
                  <a:schemeClr val="bg1"/>
                </a:solidFill>
              </a:rPr>
              <a:t>Chapter 11</a:t>
            </a:r>
          </a:p>
        </p:txBody>
      </p:sp>
      <p:pic>
        <p:nvPicPr>
          <p:cNvPr id="568336" name="Picture 16" descr="250px-United_Airlines_Logo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34"/>
          <a:srcRect/>
          <a:stretch>
            <a:fillRect/>
          </a:stretch>
        </p:blipFill>
        <p:spPr bwMode="auto">
          <a:xfrm>
            <a:off x="2579688" y="5538788"/>
            <a:ext cx="1457325" cy="258762"/>
          </a:xfrm>
          <a:prstGeom prst="rect">
            <a:avLst/>
          </a:prstGeom>
          <a:noFill/>
        </p:spPr>
      </p:pic>
      <p:pic>
        <p:nvPicPr>
          <p:cNvPr id="568337" name="Picture 17" descr="200px-US_Airways_Logo"/>
          <p:cNvPicPr>
            <a:picLocks noChangeAspect="1" noChangeArrowheads="1"/>
          </p:cNvPicPr>
          <p:nvPr>
            <p:custDataLst>
              <p:tags r:id="rId9"/>
            </p:custDataLst>
          </p:nvPr>
        </p:nvPicPr>
        <p:blipFill>
          <a:blip r:embed="rId35"/>
          <a:srcRect/>
          <a:stretch>
            <a:fillRect/>
          </a:stretch>
        </p:blipFill>
        <p:spPr bwMode="auto">
          <a:xfrm>
            <a:off x="5041900" y="4341813"/>
            <a:ext cx="669925" cy="508000"/>
          </a:xfrm>
          <a:prstGeom prst="rect">
            <a:avLst/>
          </a:prstGeom>
          <a:noFill/>
        </p:spPr>
      </p:pic>
      <p:pic>
        <p:nvPicPr>
          <p:cNvPr id="568338" name="Picture 18" descr="250px-American_Airlines_logo"/>
          <p:cNvPicPr>
            <a:picLocks noChangeAspect="1" noChangeArrowheads="1"/>
          </p:cNvPicPr>
          <p:nvPr>
            <p:custDataLst>
              <p:tags r:id="rId10"/>
            </p:custDataLst>
          </p:nvPr>
        </p:nvPicPr>
        <p:blipFill>
          <a:blip r:embed="rId36"/>
          <a:srcRect/>
          <a:stretch>
            <a:fillRect/>
          </a:stretch>
        </p:blipFill>
        <p:spPr bwMode="auto">
          <a:xfrm>
            <a:off x="2486025" y="2700338"/>
            <a:ext cx="1414463" cy="530225"/>
          </a:xfrm>
          <a:prstGeom prst="rect">
            <a:avLst/>
          </a:prstGeom>
          <a:noFill/>
        </p:spPr>
      </p:pic>
      <p:pic>
        <p:nvPicPr>
          <p:cNvPr id="568339" name="Picture 19" descr="250px-Delta_logo"/>
          <p:cNvPicPr>
            <a:picLocks noChangeAspect="1" noChangeArrowheads="1"/>
          </p:cNvPicPr>
          <p:nvPr>
            <p:custDataLst>
              <p:tags r:id="rId11"/>
            </p:custDataLst>
          </p:nvPr>
        </p:nvPicPr>
        <p:blipFill>
          <a:blip r:embed="rId37"/>
          <a:srcRect/>
          <a:stretch>
            <a:fillRect/>
          </a:stretch>
        </p:blipFill>
        <p:spPr bwMode="auto">
          <a:xfrm>
            <a:off x="4572000" y="3670300"/>
            <a:ext cx="1393825" cy="217488"/>
          </a:xfrm>
          <a:prstGeom prst="rect">
            <a:avLst/>
          </a:prstGeom>
          <a:noFill/>
        </p:spPr>
      </p:pic>
      <p:pic>
        <p:nvPicPr>
          <p:cNvPr id="568340" name="Picture 20" descr="File:Frontier Airlines Logo.svg"/>
          <p:cNvPicPr preferRelativeResize="0">
            <a:picLocks noChangeArrowheads="1"/>
          </p:cNvPicPr>
          <p:nvPr>
            <p:custDataLst>
              <p:tags r:id="rId12"/>
            </p:custDataLst>
          </p:nvPr>
        </p:nvPicPr>
        <p:blipFill>
          <a:blip r:embed="rId38"/>
          <a:srcRect/>
          <a:stretch>
            <a:fillRect/>
          </a:stretch>
        </p:blipFill>
        <p:spPr bwMode="auto">
          <a:xfrm>
            <a:off x="4699000" y="2816225"/>
            <a:ext cx="1184275" cy="369888"/>
          </a:xfrm>
          <a:prstGeom prst="rect">
            <a:avLst/>
          </a:prstGeom>
          <a:noFill/>
        </p:spPr>
      </p:pic>
      <p:sp>
        <p:nvSpPr>
          <p:cNvPr id="568341" name="Rectangle 21"/>
          <p:cNvSpPr>
            <a:spLocks noChangeArrowheads="1"/>
          </p:cNvSpPr>
          <p:nvPr>
            <p:custDataLst>
              <p:tags r:id="rId13"/>
            </p:custDataLst>
          </p:nvPr>
        </p:nvSpPr>
        <p:spPr bwMode="gray">
          <a:xfrm>
            <a:off x="2808288" y="3244850"/>
            <a:ext cx="8223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193675" lvl="1" indent="-192088" algn="ctr" defTabSz="895350">
              <a:buClr>
                <a:schemeClr val="tx2"/>
              </a:buClr>
              <a:buSzPct val="125000"/>
              <a:buFont typeface="Arial" charset="0"/>
              <a:buNone/>
            </a:pPr>
            <a:r>
              <a:rPr lang="en-US" sz="1400"/>
              <a:t>2011</a:t>
            </a:r>
          </a:p>
        </p:txBody>
      </p:sp>
      <p:sp>
        <p:nvSpPr>
          <p:cNvPr id="568342" name="Rectangle 22"/>
          <p:cNvSpPr>
            <a:spLocks noChangeArrowheads="1"/>
          </p:cNvSpPr>
          <p:nvPr>
            <p:custDataLst>
              <p:tags r:id="rId14"/>
            </p:custDataLst>
          </p:nvPr>
        </p:nvSpPr>
        <p:spPr bwMode="gray">
          <a:xfrm>
            <a:off x="4918075" y="3270250"/>
            <a:ext cx="8223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193675" lvl="1" indent="-192088" algn="ctr" defTabSz="895350">
              <a:buClr>
                <a:schemeClr val="tx2"/>
              </a:buClr>
              <a:buSzPct val="125000"/>
              <a:buFont typeface="Arial" charset="0"/>
              <a:buNone/>
            </a:pPr>
            <a:r>
              <a:rPr lang="en-US" sz="1400"/>
              <a:t>2008</a:t>
            </a:r>
          </a:p>
        </p:txBody>
      </p:sp>
      <p:pic>
        <p:nvPicPr>
          <p:cNvPr id="568343" name="Picture 23" descr="ATA_Airlines_logo_2001"/>
          <p:cNvPicPr>
            <a:picLocks noChangeAspect="1" noChangeArrowheads="1"/>
          </p:cNvPicPr>
          <p:nvPr/>
        </p:nvPicPr>
        <p:blipFill>
          <a:blip r:embed="rId39"/>
          <a:srcRect/>
          <a:stretch>
            <a:fillRect/>
          </a:stretch>
        </p:blipFill>
        <p:spPr bwMode="auto">
          <a:xfrm>
            <a:off x="6554788" y="2713038"/>
            <a:ext cx="1428750" cy="476250"/>
          </a:xfrm>
          <a:prstGeom prst="rect">
            <a:avLst/>
          </a:prstGeom>
          <a:noFill/>
        </p:spPr>
      </p:pic>
      <p:sp>
        <p:nvSpPr>
          <p:cNvPr id="568344" name="Rectangle 24"/>
          <p:cNvSpPr>
            <a:spLocks noChangeArrowheads="1"/>
          </p:cNvSpPr>
          <p:nvPr>
            <p:custDataLst>
              <p:tags r:id="rId15"/>
            </p:custDataLst>
          </p:nvPr>
        </p:nvSpPr>
        <p:spPr bwMode="gray">
          <a:xfrm>
            <a:off x="6704013" y="3263900"/>
            <a:ext cx="11271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193675" lvl="1" indent="-192088" algn="ctr" defTabSz="895350">
              <a:buClr>
                <a:schemeClr val="tx2"/>
              </a:buClr>
              <a:buSzPct val="125000"/>
              <a:buFont typeface="Arial" charset="0"/>
              <a:buNone/>
            </a:pPr>
            <a:r>
              <a:rPr lang="en-US" sz="1400"/>
              <a:t>2008 &amp; 2004</a:t>
            </a:r>
          </a:p>
        </p:txBody>
      </p:sp>
      <p:pic>
        <p:nvPicPr>
          <p:cNvPr id="568345" name="Picture 25" descr="MesabaAirlines_logo"/>
          <p:cNvPicPr>
            <a:picLocks noChangeAspect="1" noChangeArrowheads="1"/>
          </p:cNvPicPr>
          <p:nvPr/>
        </p:nvPicPr>
        <p:blipFill>
          <a:blip r:embed="rId40"/>
          <a:srcRect t="37439" b="39291"/>
          <a:stretch>
            <a:fillRect/>
          </a:stretch>
        </p:blipFill>
        <p:spPr bwMode="auto">
          <a:xfrm>
            <a:off x="2214563" y="3584575"/>
            <a:ext cx="1971675" cy="458788"/>
          </a:xfrm>
          <a:prstGeom prst="rect">
            <a:avLst/>
          </a:prstGeom>
          <a:noFill/>
        </p:spPr>
      </p:pic>
      <p:sp>
        <p:nvSpPr>
          <p:cNvPr id="568346" name="Rectangle 26"/>
          <p:cNvSpPr>
            <a:spLocks noChangeArrowheads="1"/>
          </p:cNvSpPr>
          <p:nvPr>
            <p:custDataLst>
              <p:tags r:id="rId16"/>
            </p:custDataLst>
          </p:nvPr>
        </p:nvSpPr>
        <p:spPr bwMode="gray">
          <a:xfrm>
            <a:off x="2808288" y="3951288"/>
            <a:ext cx="8223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193675" lvl="1" indent="-192088" algn="ctr" defTabSz="895350">
              <a:buClr>
                <a:schemeClr val="tx2"/>
              </a:buClr>
              <a:buSzPct val="125000"/>
              <a:buFont typeface="Arial" charset="0"/>
              <a:buNone/>
            </a:pPr>
            <a:r>
              <a:rPr lang="en-US" sz="1400"/>
              <a:t>2005</a:t>
            </a:r>
          </a:p>
        </p:txBody>
      </p:sp>
      <p:pic>
        <p:nvPicPr>
          <p:cNvPr id="568347" name="Picture 27" descr="250px-Comair_Logo"/>
          <p:cNvPicPr>
            <a:picLocks noChangeAspect="1" noChangeArrowheads="1"/>
          </p:cNvPicPr>
          <p:nvPr/>
        </p:nvPicPr>
        <p:blipFill>
          <a:blip r:embed="rId41"/>
          <a:srcRect/>
          <a:stretch>
            <a:fillRect/>
          </a:stretch>
        </p:blipFill>
        <p:spPr bwMode="auto">
          <a:xfrm>
            <a:off x="6715125" y="3546475"/>
            <a:ext cx="1081088" cy="331788"/>
          </a:xfrm>
          <a:prstGeom prst="rect">
            <a:avLst/>
          </a:prstGeom>
          <a:noFill/>
        </p:spPr>
      </p:pic>
      <p:sp>
        <p:nvSpPr>
          <p:cNvPr id="568348" name="Rectangle 28"/>
          <p:cNvSpPr>
            <a:spLocks noChangeArrowheads="1"/>
          </p:cNvSpPr>
          <p:nvPr>
            <p:custDataLst>
              <p:tags r:id="rId17"/>
            </p:custDataLst>
          </p:nvPr>
        </p:nvSpPr>
        <p:spPr bwMode="gray">
          <a:xfrm>
            <a:off x="4946650" y="3941763"/>
            <a:ext cx="8223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193675" lvl="1" indent="-192088" algn="ctr" defTabSz="895350">
              <a:buClr>
                <a:schemeClr val="tx2"/>
              </a:buClr>
              <a:buSzPct val="125000"/>
              <a:buFont typeface="Arial" charset="0"/>
              <a:buNone/>
            </a:pPr>
            <a:r>
              <a:rPr lang="en-US" sz="1400"/>
              <a:t>2005</a:t>
            </a:r>
          </a:p>
        </p:txBody>
      </p:sp>
      <p:sp>
        <p:nvSpPr>
          <p:cNvPr id="568349" name="Rectangle 29"/>
          <p:cNvSpPr>
            <a:spLocks noChangeArrowheads="1"/>
          </p:cNvSpPr>
          <p:nvPr>
            <p:custDataLst>
              <p:tags r:id="rId18"/>
            </p:custDataLst>
          </p:nvPr>
        </p:nvSpPr>
        <p:spPr bwMode="gray">
          <a:xfrm>
            <a:off x="6829425" y="3917950"/>
            <a:ext cx="8223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193675" lvl="1" indent="-192088" algn="ctr" defTabSz="895350">
              <a:buClr>
                <a:schemeClr val="tx2"/>
              </a:buClr>
              <a:buSzPct val="125000"/>
              <a:buFont typeface="Arial" charset="0"/>
              <a:buNone/>
            </a:pPr>
            <a:r>
              <a:rPr lang="en-US" sz="1400"/>
              <a:t>2005 </a:t>
            </a:r>
          </a:p>
        </p:txBody>
      </p:sp>
      <p:sp>
        <p:nvSpPr>
          <p:cNvPr id="568350" name="Rectangle 30"/>
          <p:cNvSpPr>
            <a:spLocks noChangeArrowheads="1"/>
          </p:cNvSpPr>
          <p:nvPr>
            <p:custDataLst>
              <p:tags r:id="rId19"/>
            </p:custDataLst>
          </p:nvPr>
        </p:nvSpPr>
        <p:spPr bwMode="gray">
          <a:xfrm>
            <a:off x="4789488" y="4927600"/>
            <a:ext cx="117316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193675" lvl="1" indent="-192088" algn="ctr" defTabSz="895350">
              <a:buClr>
                <a:schemeClr val="tx2"/>
              </a:buClr>
              <a:buSzPct val="125000"/>
              <a:buFont typeface="Arial" charset="0"/>
              <a:buNone/>
            </a:pPr>
            <a:r>
              <a:rPr lang="en-US" sz="1400"/>
              <a:t>2004 &amp; 2002</a:t>
            </a:r>
          </a:p>
        </p:txBody>
      </p:sp>
      <p:pic>
        <p:nvPicPr>
          <p:cNvPr id="568351" name="Picture 31" descr="250px-Northwest_Airlines_Logo"/>
          <p:cNvPicPr>
            <a:picLocks noChangeAspect="1" noChangeArrowheads="1"/>
          </p:cNvPicPr>
          <p:nvPr/>
        </p:nvPicPr>
        <p:blipFill>
          <a:blip r:embed="rId42"/>
          <a:srcRect/>
          <a:stretch>
            <a:fillRect/>
          </a:stretch>
        </p:blipFill>
        <p:spPr bwMode="auto">
          <a:xfrm>
            <a:off x="2546350" y="4275138"/>
            <a:ext cx="1296988" cy="715962"/>
          </a:xfrm>
          <a:prstGeom prst="rect">
            <a:avLst/>
          </a:prstGeom>
          <a:noFill/>
        </p:spPr>
      </p:pic>
      <p:sp>
        <p:nvSpPr>
          <p:cNvPr id="568352" name="Rectangle 32"/>
          <p:cNvSpPr>
            <a:spLocks noChangeArrowheads="1"/>
          </p:cNvSpPr>
          <p:nvPr>
            <p:custDataLst>
              <p:tags r:id="rId20"/>
            </p:custDataLst>
          </p:nvPr>
        </p:nvSpPr>
        <p:spPr bwMode="gray">
          <a:xfrm>
            <a:off x="2808288" y="4997450"/>
            <a:ext cx="8223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193675" lvl="1" indent="-192088" algn="ctr" defTabSz="895350">
              <a:buClr>
                <a:schemeClr val="tx2"/>
              </a:buClr>
              <a:buSzPct val="125000"/>
              <a:buFont typeface="Arial" charset="0"/>
              <a:buNone/>
            </a:pPr>
            <a:r>
              <a:rPr lang="en-US" sz="1400"/>
              <a:t>2005</a:t>
            </a:r>
          </a:p>
        </p:txBody>
      </p:sp>
      <p:sp>
        <p:nvSpPr>
          <p:cNvPr id="568353" name="Rectangle 33"/>
          <p:cNvSpPr>
            <a:spLocks noChangeArrowheads="1"/>
          </p:cNvSpPr>
          <p:nvPr>
            <p:custDataLst>
              <p:tags r:id="rId21"/>
            </p:custDataLst>
          </p:nvPr>
        </p:nvSpPr>
        <p:spPr bwMode="gray">
          <a:xfrm>
            <a:off x="2808288" y="5870575"/>
            <a:ext cx="8223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193675" lvl="1" indent="-192088" algn="ctr" defTabSz="895350">
              <a:buClr>
                <a:schemeClr val="tx2"/>
              </a:buClr>
              <a:buSzPct val="125000"/>
              <a:buFont typeface="Arial" charset="0"/>
              <a:buNone/>
            </a:pPr>
            <a:r>
              <a:rPr lang="en-US" sz="1400"/>
              <a:t>2002</a:t>
            </a:r>
          </a:p>
        </p:txBody>
      </p:sp>
      <p:pic>
        <p:nvPicPr>
          <p:cNvPr id="568354" name="Picture 34" descr="250px-Trans_World_Airlines_Logo"/>
          <p:cNvPicPr>
            <a:picLocks noChangeAspect="1" noChangeArrowheads="1"/>
          </p:cNvPicPr>
          <p:nvPr/>
        </p:nvPicPr>
        <p:blipFill>
          <a:blip r:embed="rId43"/>
          <a:srcRect/>
          <a:stretch>
            <a:fillRect/>
          </a:stretch>
        </p:blipFill>
        <p:spPr bwMode="gray">
          <a:xfrm>
            <a:off x="6565900" y="5548313"/>
            <a:ext cx="1531938" cy="307975"/>
          </a:xfrm>
          <a:prstGeom prst="rect">
            <a:avLst/>
          </a:prstGeom>
          <a:noFill/>
        </p:spPr>
      </p:pic>
      <p:sp>
        <p:nvSpPr>
          <p:cNvPr id="568355" name="Rectangle 35"/>
          <p:cNvSpPr>
            <a:spLocks noChangeArrowheads="1"/>
          </p:cNvSpPr>
          <p:nvPr>
            <p:custDataLst>
              <p:tags r:id="rId22"/>
            </p:custDataLst>
          </p:nvPr>
        </p:nvSpPr>
        <p:spPr bwMode="gray">
          <a:xfrm>
            <a:off x="6829425" y="5892800"/>
            <a:ext cx="8223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193675" lvl="1" indent="-192088" algn="ctr" defTabSz="895350">
              <a:buClr>
                <a:schemeClr val="tx2"/>
              </a:buClr>
              <a:buSzPct val="125000"/>
              <a:buFont typeface="Arial" charset="0"/>
              <a:buNone/>
            </a:pPr>
            <a:r>
              <a:rPr lang="en-US" sz="1400"/>
              <a:t>2001</a:t>
            </a:r>
          </a:p>
        </p:txBody>
      </p:sp>
      <p:pic>
        <p:nvPicPr>
          <p:cNvPr id="568356" name="Picture 36" descr="200px-Logonamemidwayairlines1994"/>
          <p:cNvPicPr>
            <a:picLocks noChangeAspect="1" noChangeArrowheads="1"/>
          </p:cNvPicPr>
          <p:nvPr/>
        </p:nvPicPr>
        <p:blipFill>
          <a:blip r:embed="rId31"/>
          <a:srcRect/>
          <a:stretch>
            <a:fillRect/>
          </a:stretch>
        </p:blipFill>
        <p:spPr bwMode="auto">
          <a:xfrm>
            <a:off x="4591050" y="5365750"/>
            <a:ext cx="1517650" cy="646113"/>
          </a:xfrm>
          <a:prstGeom prst="rect">
            <a:avLst/>
          </a:prstGeom>
          <a:noFill/>
        </p:spPr>
      </p:pic>
      <p:sp>
        <p:nvSpPr>
          <p:cNvPr id="568357" name="Rectangle 37"/>
          <p:cNvSpPr>
            <a:spLocks noChangeArrowheads="1"/>
          </p:cNvSpPr>
          <p:nvPr>
            <p:custDataLst>
              <p:tags r:id="rId23"/>
            </p:custDataLst>
          </p:nvPr>
        </p:nvSpPr>
        <p:spPr bwMode="gray">
          <a:xfrm>
            <a:off x="4946650" y="5975350"/>
            <a:ext cx="8223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193675" lvl="1" indent="-192088" algn="ctr" defTabSz="895350">
              <a:buClr>
                <a:schemeClr val="tx2"/>
              </a:buClr>
              <a:buSzPct val="125000"/>
              <a:buFont typeface="Arial" charset="0"/>
              <a:buNone/>
            </a:pPr>
            <a:r>
              <a:rPr lang="en-US" sz="1400"/>
              <a:t>2001</a:t>
            </a:r>
          </a:p>
        </p:txBody>
      </p:sp>
      <p:pic>
        <p:nvPicPr>
          <p:cNvPr id="568358" name="Picture 38" descr="150px-Hawaiian_Airlines_Logo"/>
          <p:cNvPicPr>
            <a:picLocks noChangeAspect="1" noChangeArrowheads="1"/>
          </p:cNvPicPr>
          <p:nvPr/>
        </p:nvPicPr>
        <p:blipFill>
          <a:blip r:embed="rId44"/>
          <a:srcRect/>
          <a:stretch>
            <a:fillRect/>
          </a:stretch>
        </p:blipFill>
        <p:spPr bwMode="auto">
          <a:xfrm>
            <a:off x="6881813" y="4186238"/>
            <a:ext cx="795337" cy="917575"/>
          </a:xfrm>
          <a:prstGeom prst="rect">
            <a:avLst/>
          </a:prstGeom>
          <a:noFill/>
        </p:spPr>
      </p:pic>
      <p:sp>
        <p:nvSpPr>
          <p:cNvPr id="568359" name="Rectangle 39"/>
          <p:cNvSpPr>
            <a:spLocks noChangeArrowheads="1"/>
          </p:cNvSpPr>
          <p:nvPr>
            <p:custDataLst>
              <p:tags r:id="rId24"/>
            </p:custDataLst>
          </p:nvPr>
        </p:nvSpPr>
        <p:spPr bwMode="gray">
          <a:xfrm>
            <a:off x="6829425" y="5124450"/>
            <a:ext cx="8223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193675" lvl="1" indent="-192088" algn="ctr" defTabSz="895350">
              <a:buClr>
                <a:schemeClr val="tx2"/>
              </a:buClr>
              <a:buSzPct val="125000"/>
              <a:buFont typeface="Arial" charset="0"/>
              <a:buNone/>
            </a:pPr>
            <a:r>
              <a:rPr lang="en-US" sz="1400"/>
              <a:t>2003</a:t>
            </a:r>
          </a:p>
        </p:txBody>
      </p:sp>
      <p:sp>
        <p:nvSpPr>
          <p:cNvPr id="568360" name="Rectangle 40"/>
          <p:cNvSpPr>
            <a:spLocks noChangeArrowheads="1"/>
          </p:cNvSpPr>
          <p:nvPr>
            <p:custDataLst>
              <p:tags r:id="rId25"/>
            </p:custDataLst>
          </p:nvPr>
        </p:nvSpPr>
        <p:spPr bwMode="gray">
          <a:xfrm>
            <a:off x="355600" y="998538"/>
            <a:ext cx="8083550" cy="309562"/>
          </a:xfrm>
          <a:prstGeom prst="rect">
            <a:avLst/>
          </a:prstGeom>
          <a:solidFill>
            <a:schemeClr val="tx2"/>
          </a:solidFill>
          <a:ln w="19050" algn="ctr">
            <a:solidFill>
              <a:schemeClr val="tx2"/>
            </a:solidFill>
            <a:miter lim="800000"/>
            <a:headEnd/>
            <a:tailEnd/>
          </a:ln>
          <a:effectLst>
            <a:outerShdw dist="35921" dir="2700000" algn="ctr" rotWithShape="0">
              <a:srgbClr val="B2B2B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568361" name="AutoShape 41"/>
          <p:cNvSpPr>
            <a:spLocks noChangeArrowheads="1"/>
          </p:cNvSpPr>
          <p:nvPr>
            <p:custDataLst>
              <p:tags r:id="rId26"/>
            </p:custDataLst>
          </p:nvPr>
        </p:nvSpPr>
        <p:spPr bwMode="gray">
          <a:xfrm>
            <a:off x="422275" y="998538"/>
            <a:ext cx="4495800" cy="244475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>
              <a:buClr>
                <a:schemeClr val="tx2"/>
              </a:buClr>
            </a:pPr>
            <a:r>
              <a:rPr lang="en-US" sz="1600" b="1">
                <a:solidFill>
                  <a:schemeClr val="bg1"/>
                </a:solidFill>
              </a:rPr>
              <a:t>U.S. Airline Industry Bankruptcies, 2000-2011</a:t>
            </a:r>
          </a:p>
        </p:txBody>
      </p:sp>
      <p:sp>
        <p:nvSpPr>
          <p:cNvPr id="568367" name="Rectangle 47"/>
          <p:cNvSpPr>
            <a:spLocks noGrp="1" noChangeArrowheads="1"/>
          </p:cNvSpPr>
          <p:nvPr>
            <p:ph type="title"/>
          </p:nvPr>
        </p:nvSpPr>
        <p:spPr>
          <a:xfrm>
            <a:off x="119063" y="230188"/>
            <a:ext cx="7013575" cy="577850"/>
          </a:xfrm>
          <a:noFill/>
          <a:ln/>
        </p:spPr>
        <p:txBody>
          <a:bodyPr/>
          <a:lstStyle/>
          <a:p>
            <a:r>
              <a:rPr lang="en-US"/>
              <a:t>We are one of the only carriers that has not gone bankrupt since 2000</a:t>
            </a:r>
          </a:p>
        </p:txBody>
      </p:sp>
      <p:sp>
        <p:nvSpPr>
          <p:cNvPr id="568371" name="AutoShape 51"/>
          <p:cNvSpPr>
            <a:spLocks noChangeArrowheads="1"/>
          </p:cNvSpPr>
          <p:nvPr>
            <p:custDataLst>
              <p:tags r:id="rId27"/>
            </p:custDataLst>
          </p:nvPr>
        </p:nvSpPr>
        <p:spPr bwMode="gray">
          <a:xfrm>
            <a:off x="5160963" y="7938"/>
            <a:ext cx="3779837" cy="195262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7432" tIns="0" rIns="0" bIns="27432">
            <a:spAutoFit/>
          </a:bodyPr>
          <a:lstStyle/>
          <a:p>
            <a:pPr algn="r" defTabSz="895350">
              <a:buClr>
                <a:schemeClr val="tx2"/>
              </a:buClr>
            </a:pPr>
            <a:r>
              <a:rPr lang="en-US" sz="1100">
                <a:solidFill>
                  <a:srgbClr val="808080"/>
                </a:solidFill>
              </a:rPr>
              <a:t>CONFIDENTIAL. PRELIMINARY, FOR DISCUSSION ONLY</a:t>
            </a:r>
          </a:p>
        </p:txBody>
      </p:sp>
      <p:cxnSp>
        <p:nvCxnSpPr>
          <p:cNvPr id="568372" name="AutoShape 52"/>
          <p:cNvCxnSpPr>
            <a:cxnSpLocks noChangeShapeType="1"/>
            <a:stCxn id="568371" idx="2"/>
            <a:endCxn id="568371" idx="4"/>
          </p:cNvCxnSpPr>
          <p:nvPr>
            <p:custDataLst>
              <p:tags r:id="rId28"/>
            </p:custDataLst>
          </p:nvPr>
        </p:nvCxnSpPr>
        <p:spPr bwMode="gray">
          <a:xfrm>
            <a:off x="5160963" y="7938"/>
            <a:ext cx="0" cy="195262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</p:cxnSp>
      <p:cxnSp>
        <p:nvCxnSpPr>
          <p:cNvPr id="568373" name="AutoShape 53"/>
          <p:cNvCxnSpPr>
            <a:cxnSpLocks noChangeShapeType="1"/>
            <a:stCxn id="568371" idx="4"/>
            <a:endCxn id="568371" idx="6"/>
          </p:cNvCxnSpPr>
          <p:nvPr>
            <p:custDataLst>
              <p:tags r:id="rId29"/>
            </p:custDataLst>
          </p:nvPr>
        </p:nvCxnSpPr>
        <p:spPr bwMode="gray">
          <a:xfrm>
            <a:off x="5160963" y="203200"/>
            <a:ext cx="3779837" cy="0"/>
          </a:xfrm>
          <a:prstGeom prst="straightConnector1">
            <a:avLst/>
          </a:prstGeom>
          <a:noFill/>
          <a:ln w="25400">
            <a:solidFill>
              <a:srgbClr val="808080"/>
            </a:solidFill>
            <a:round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77173078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8944" name="think-cell Slide" r:id="rId194" imgW="270" imgH="270" progId="TCLayout.ActiveDocument.1">
                  <p:embed/>
                </p:oleObj>
              </mc:Choice>
              <mc:Fallback>
                <p:oleObj name="think-cell Slide" r:id="rId19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5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0" name="Slide Number Placeholder 3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/>
        <p:txBody>
          <a:bodyPr/>
          <a:lstStyle/>
          <a:p>
            <a:fld id="{DBB5A3AF-67B8-4753-91E9-EEF779784DFE}" type="slidenum">
              <a:rPr lang="en-US"/>
              <a:pPr/>
              <a:t>4</a:t>
            </a:fld>
            <a:r>
              <a:rPr lang="en-US"/>
              <a:t> </a:t>
            </a:r>
          </a:p>
        </p:txBody>
      </p:sp>
      <p:sp>
        <p:nvSpPr>
          <p:cNvPr id="678915" name="Rectangle 3"/>
          <p:cNvSpPr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8054975" y="1719263"/>
            <a:ext cx="915988" cy="3778250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78916" name="Rectangle 4"/>
          <p:cNvSpPr>
            <a:spLocks noGrp="1" noChangeArrowheads="1"/>
          </p:cNvSpPr>
          <p:nvPr>
            <p:ph type="title"/>
            <p:custDataLst>
              <p:tags r:id="rId5"/>
            </p:custDataLst>
          </p:nvPr>
        </p:nvSpPr>
        <p:spPr>
          <a:xfrm>
            <a:off x="119063" y="230188"/>
            <a:ext cx="7013575" cy="577850"/>
          </a:xfrm>
        </p:spPr>
        <p:txBody>
          <a:bodyPr/>
          <a:lstStyle/>
          <a:p>
            <a:r>
              <a:rPr lang="en-US"/>
              <a:t>We have an unprecedented run near the top of the airline profitability rankings, but are starting to see warning signs…</a:t>
            </a:r>
          </a:p>
        </p:txBody>
      </p:sp>
      <p:sp>
        <p:nvSpPr>
          <p:cNvPr id="678917" name="Rectangle 5"/>
          <p:cNvSpPr>
            <a:spLocks noChangeArrowheads="1"/>
          </p:cNvSpPr>
          <p:nvPr>
            <p:custDataLst>
              <p:tags r:id="rId6"/>
            </p:custDataLst>
          </p:nvPr>
        </p:nvSpPr>
        <p:spPr bwMode="gray">
          <a:xfrm>
            <a:off x="26988" y="2024063"/>
            <a:ext cx="230187" cy="55086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200" b="1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78918" name="Rectangle 6"/>
          <p:cNvSpPr>
            <a:spLocks noChangeArrowheads="1"/>
          </p:cNvSpPr>
          <p:nvPr>
            <p:custDataLst>
              <p:tags r:id="rId7"/>
            </p:custDataLst>
          </p:nvPr>
        </p:nvSpPr>
        <p:spPr bwMode="gray">
          <a:xfrm>
            <a:off x="26988" y="3170238"/>
            <a:ext cx="230187" cy="55086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200" b="1">
                <a:solidFill>
                  <a:schemeClr val="bg2"/>
                </a:solidFill>
              </a:rPr>
              <a:t>3</a:t>
            </a:r>
          </a:p>
        </p:txBody>
      </p:sp>
      <p:sp>
        <p:nvSpPr>
          <p:cNvPr id="678919" name="Rectangle 7"/>
          <p:cNvSpPr>
            <a:spLocks noChangeArrowheads="1"/>
          </p:cNvSpPr>
          <p:nvPr>
            <p:custDataLst>
              <p:tags r:id="rId8"/>
            </p:custDataLst>
          </p:nvPr>
        </p:nvSpPr>
        <p:spPr bwMode="gray">
          <a:xfrm>
            <a:off x="26988" y="3738563"/>
            <a:ext cx="230187" cy="55086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200" b="1">
                <a:solidFill>
                  <a:schemeClr val="bg2"/>
                </a:solidFill>
              </a:rPr>
              <a:t>4</a:t>
            </a:r>
          </a:p>
        </p:txBody>
      </p:sp>
      <p:sp>
        <p:nvSpPr>
          <p:cNvPr id="678920" name="Rectangle 8"/>
          <p:cNvSpPr>
            <a:spLocks noChangeArrowheads="1"/>
          </p:cNvSpPr>
          <p:nvPr>
            <p:custDataLst>
              <p:tags r:id="rId9"/>
            </p:custDataLst>
          </p:nvPr>
        </p:nvSpPr>
        <p:spPr bwMode="gray">
          <a:xfrm>
            <a:off x="26988" y="4308475"/>
            <a:ext cx="230187" cy="550863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200" b="1">
                <a:solidFill>
                  <a:schemeClr val="bg2"/>
                </a:solidFill>
              </a:rPr>
              <a:t>5</a:t>
            </a:r>
          </a:p>
        </p:txBody>
      </p:sp>
      <p:sp>
        <p:nvSpPr>
          <p:cNvPr id="678928" name="Rectangle 16"/>
          <p:cNvSpPr>
            <a:spLocks noChangeArrowheads="1"/>
          </p:cNvSpPr>
          <p:nvPr>
            <p:custDataLst>
              <p:tags r:id="rId10"/>
            </p:custDataLst>
          </p:nvPr>
        </p:nvSpPr>
        <p:spPr bwMode="gray">
          <a:xfrm>
            <a:off x="249238" y="2023299"/>
            <a:ext cx="688975" cy="550862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21" name="Rectangle 9"/>
          <p:cNvSpPr>
            <a:spLocks noChangeArrowheads="1"/>
          </p:cNvSpPr>
          <p:nvPr>
            <p:custDataLst>
              <p:tags r:id="rId11"/>
            </p:custDataLst>
          </p:nvPr>
        </p:nvSpPr>
        <p:spPr bwMode="gray">
          <a:xfrm>
            <a:off x="26988" y="4876800"/>
            <a:ext cx="230187" cy="5778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200" b="1">
                <a:solidFill>
                  <a:schemeClr val="bg2"/>
                </a:solidFill>
              </a:rPr>
              <a:t>6</a:t>
            </a:r>
          </a:p>
        </p:txBody>
      </p:sp>
      <p:sp>
        <p:nvSpPr>
          <p:cNvPr id="678922" name="Rectangle 10"/>
          <p:cNvSpPr>
            <a:spLocks noChangeArrowheads="1"/>
          </p:cNvSpPr>
          <p:nvPr>
            <p:custDataLst>
              <p:tags r:id="rId12"/>
            </p:custDataLst>
          </p:nvPr>
        </p:nvSpPr>
        <p:spPr bwMode="gray">
          <a:xfrm>
            <a:off x="26988" y="2595563"/>
            <a:ext cx="230187" cy="55086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200" b="1">
                <a:solidFill>
                  <a:schemeClr val="bg2"/>
                </a:solidFill>
              </a:rPr>
              <a:t>2</a:t>
            </a:r>
          </a:p>
        </p:txBody>
      </p:sp>
      <p:sp>
        <p:nvSpPr>
          <p:cNvPr id="678923" name="Rectangle 11"/>
          <p:cNvSpPr>
            <a:spLocks noChangeArrowheads="1"/>
          </p:cNvSpPr>
          <p:nvPr>
            <p:custDataLst>
              <p:tags r:id="rId13"/>
            </p:custDataLst>
          </p:nvPr>
        </p:nvSpPr>
        <p:spPr bwMode="gray">
          <a:xfrm>
            <a:off x="0" y="1393825"/>
            <a:ext cx="8961438" cy="31750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tx2">
                  <a:gamma/>
                  <a:shade val="72941"/>
                  <a:invGamma/>
                </a:schemeClr>
              </a:gs>
            </a:gsLst>
            <a:lin ang="0" scaled="1"/>
          </a:gradFill>
          <a:ln w="190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78924" name="Rectangle 12"/>
          <p:cNvSpPr>
            <a:spLocks noChangeArrowheads="1"/>
          </p:cNvSpPr>
          <p:nvPr>
            <p:custDataLst>
              <p:tags r:id="rId14"/>
            </p:custDataLst>
          </p:nvPr>
        </p:nvSpPr>
        <p:spPr bwMode="gray">
          <a:xfrm>
            <a:off x="61913" y="1471613"/>
            <a:ext cx="872807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defTabSz="895350">
              <a:buClr>
                <a:schemeClr val="tx2"/>
              </a:buClr>
            </a:pPr>
            <a:r>
              <a:rPr lang="en-US" sz="1200" b="1">
                <a:solidFill>
                  <a:schemeClr val="bg1"/>
                </a:solidFill>
              </a:rPr>
              <a:t>US Domestic Carrier Rankings by Net Profit (%), 1980-2011</a:t>
            </a:r>
          </a:p>
        </p:txBody>
      </p:sp>
      <p:sp>
        <p:nvSpPr>
          <p:cNvPr id="678925" name="Rectangle 13"/>
          <p:cNvSpPr>
            <a:spLocks noChangeArrowheads="1"/>
          </p:cNvSpPr>
          <p:nvPr>
            <p:custDataLst>
              <p:tags r:id="rId15"/>
            </p:custDataLst>
          </p:nvPr>
        </p:nvSpPr>
        <p:spPr bwMode="gray">
          <a:xfrm>
            <a:off x="26988" y="1808163"/>
            <a:ext cx="23018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defTabSz="895350">
              <a:buClr>
                <a:schemeClr val="tx2"/>
              </a:buClr>
            </a:pPr>
            <a:r>
              <a:rPr lang="en-US" sz="1200" b="1">
                <a:solidFill>
                  <a:schemeClr val="accent1"/>
                </a:solidFill>
              </a:rPr>
              <a:t>RK</a:t>
            </a:r>
          </a:p>
        </p:txBody>
      </p:sp>
      <p:sp>
        <p:nvSpPr>
          <p:cNvPr id="678926" name="McK 5. Source"/>
          <p:cNvSpPr>
            <a:spLocks noChangeArrowheads="1"/>
          </p:cNvSpPr>
          <p:nvPr>
            <p:custDataLst>
              <p:tags r:id="rId16"/>
            </p:custDataLst>
          </p:nvPr>
        </p:nvSpPr>
        <p:spPr bwMode="gray">
          <a:xfrm>
            <a:off x="119063" y="6435725"/>
            <a:ext cx="6862762" cy="152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marL="609600" indent="-609600" defTabSz="895350">
              <a:tabLst>
                <a:tab pos="612775" algn="l"/>
              </a:tabLst>
            </a:pPr>
            <a:r>
              <a:rPr lang="en-US">
                <a:solidFill>
                  <a:srgbClr val="000000"/>
                </a:solidFill>
              </a:rPr>
              <a:t>SOURCE: Form 41 Schedule T2, Press releases</a:t>
            </a:r>
          </a:p>
        </p:txBody>
      </p:sp>
      <p:sp>
        <p:nvSpPr>
          <p:cNvPr id="678927" name="Rectangle 15"/>
          <p:cNvSpPr>
            <a:spLocks noChangeArrowheads="1"/>
          </p:cNvSpPr>
          <p:nvPr>
            <p:custDataLst>
              <p:tags r:id="rId17"/>
            </p:custDataLst>
          </p:nvPr>
        </p:nvSpPr>
        <p:spPr bwMode="gray">
          <a:xfrm>
            <a:off x="-15875" y="1822450"/>
            <a:ext cx="1265238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895350">
              <a:buClr>
                <a:schemeClr val="tx2"/>
              </a:buClr>
            </a:pPr>
            <a:r>
              <a:rPr lang="en-US" sz="1200" b="1">
                <a:solidFill>
                  <a:schemeClr val="accent1"/>
                </a:solidFill>
              </a:rPr>
              <a:t>1980</a:t>
            </a:r>
          </a:p>
        </p:txBody>
      </p:sp>
      <p:sp>
        <p:nvSpPr>
          <p:cNvPr id="678929" name="Rectangle 17"/>
          <p:cNvSpPr>
            <a:spLocks noChangeArrowheads="1"/>
          </p:cNvSpPr>
          <p:nvPr>
            <p:custDataLst>
              <p:tags r:id="rId18"/>
            </p:custDataLst>
          </p:nvPr>
        </p:nvSpPr>
        <p:spPr bwMode="gray">
          <a:xfrm>
            <a:off x="285750" y="2208213"/>
            <a:ext cx="612775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Pan Am</a:t>
            </a:r>
          </a:p>
        </p:txBody>
      </p:sp>
      <p:sp>
        <p:nvSpPr>
          <p:cNvPr id="678930" name="Rectangle 18"/>
          <p:cNvSpPr>
            <a:spLocks noChangeArrowheads="1"/>
          </p:cNvSpPr>
          <p:nvPr>
            <p:custDataLst>
              <p:tags r:id="rId19"/>
            </p:custDataLst>
          </p:nvPr>
        </p:nvSpPr>
        <p:spPr bwMode="gray">
          <a:xfrm>
            <a:off x="249238" y="2595563"/>
            <a:ext cx="727075" cy="550862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31" name="Rectangle 19"/>
          <p:cNvSpPr>
            <a:spLocks noChangeArrowheads="1"/>
          </p:cNvSpPr>
          <p:nvPr>
            <p:custDataLst>
              <p:tags r:id="rId20"/>
            </p:custDataLst>
          </p:nvPr>
        </p:nvSpPr>
        <p:spPr bwMode="gray">
          <a:xfrm>
            <a:off x="285750" y="2770188"/>
            <a:ext cx="611188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Southwest</a:t>
            </a:r>
          </a:p>
        </p:txBody>
      </p:sp>
      <p:sp>
        <p:nvSpPr>
          <p:cNvPr id="678932" name="Rectangle 20"/>
          <p:cNvSpPr>
            <a:spLocks noChangeArrowheads="1"/>
          </p:cNvSpPr>
          <p:nvPr>
            <p:custDataLst>
              <p:tags r:id="rId21"/>
            </p:custDataLst>
          </p:nvPr>
        </p:nvSpPr>
        <p:spPr bwMode="gray">
          <a:xfrm>
            <a:off x="249238" y="3168650"/>
            <a:ext cx="727075" cy="550863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33" name="Rectangle 21"/>
          <p:cNvSpPr>
            <a:spLocks noChangeArrowheads="1"/>
          </p:cNvSpPr>
          <p:nvPr>
            <p:custDataLst>
              <p:tags r:id="rId22"/>
            </p:custDataLst>
          </p:nvPr>
        </p:nvSpPr>
        <p:spPr bwMode="gray">
          <a:xfrm>
            <a:off x="249238" y="3738563"/>
            <a:ext cx="727075" cy="550862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34" name="Rectangle 22"/>
          <p:cNvSpPr>
            <a:spLocks noChangeArrowheads="1"/>
          </p:cNvSpPr>
          <p:nvPr>
            <p:custDataLst>
              <p:tags r:id="rId23"/>
            </p:custDataLst>
          </p:nvPr>
        </p:nvSpPr>
        <p:spPr bwMode="gray">
          <a:xfrm>
            <a:off x="249238" y="4308475"/>
            <a:ext cx="727075" cy="549275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35" name="Rectangle 23"/>
          <p:cNvSpPr>
            <a:spLocks noChangeArrowheads="1"/>
          </p:cNvSpPr>
          <p:nvPr>
            <p:custDataLst>
              <p:tags r:id="rId24"/>
            </p:custDataLst>
          </p:nvPr>
        </p:nvSpPr>
        <p:spPr bwMode="gray">
          <a:xfrm>
            <a:off x="249238" y="4876800"/>
            <a:ext cx="727075" cy="550863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36" name="Rectangle 24"/>
          <p:cNvSpPr>
            <a:spLocks noChangeArrowheads="1"/>
          </p:cNvSpPr>
          <p:nvPr>
            <p:custDataLst>
              <p:tags r:id="rId25"/>
            </p:custDataLst>
          </p:nvPr>
        </p:nvSpPr>
        <p:spPr bwMode="gray">
          <a:xfrm>
            <a:off x="285750" y="3352800"/>
            <a:ext cx="612775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US Air</a:t>
            </a:r>
          </a:p>
        </p:txBody>
      </p:sp>
      <p:sp>
        <p:nvSpPr>
          <p:cNvPr id="678937" name="Rectangle 25"/>
          <p:cNvSpPr>
            <a:spLocks noChangeArrowheads="1"/>
          </p:cNvSpPr>
          <p:nvPr>
            <p:custDataLst>
              <p:tags r:id="rId26"/>
            </p:custDataLst>
          </p:nvPr>
        </p:nvSpPr>
        <p:spPr bwMode="gray">
          <a:xfrm>
            <a:off x="285750" y="3922713"/>
            <a:ext cx="612775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Frontier</a:t>
            </a:r>
          </a:p>
        </p:txBody>
      </p:sp>
      <p:sp>
        <p:nvSpPr>
          <p:cNvPr id="678938" name="Rectangle 26"/>
          <p:cNvSpPr>
            <a:spLocks noChangeArrowheads="1"/>
          </p:cNvSpPr>
          <p:nvPr>
            <p:custDataLst>
              <p:tags r:id="rId27"/>
            </p:custDataLst>
          </p:nvPr>
        </p:nvSpPr>
        <p:spPr bwMode="gray">
          <a:xfrm>
            <a:off x="285750" y="4492625"/>
            <a:ext cx="612775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Delta</a:t>
            </a:r>
          </a:p>
        </p:txBody>
      </p:sp>
      <p:sp>
        <p:nvSpPr>
          <p:cNvPr id="678939" name="Rectangle 27"/>
          <p:cNvSpPr>
            <a:spLocks noChangeArrowheads="1"/>
          </p:cNvSpPr>
          <p:nvPr>
            <p:custDataLst>
              <p:tags r:id="rId28"/>
            </p:custDataLst>
          </p:nvPr>
        </p:nvSpPr>
        <p:spPr bwMode="gray">
          <a:xfrm>
            <a:off x="285750" y="5060950"/>
            <a:ext cx="612775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Piedmont</a:t>
            </a:r>
          </a:p>
        </p:txBody>
      </p:sp>
      <p:sp>
        <p:nvSpPr>
          <p:cNvPr id="678940" name="Rectangle 28"/>
          <p:cNvSpPr>
            <a:spLocks noChangeArrowheads="1"/>
          </p:cNvSpPr>
          <p:nvPr>
            <p:custDataLst>
              <p:tags r:id="rId29"/>
            </p:custDataLst>
          </p:nvPr>
        </p:nvSpPr>
        <p:spPr bwMode="gray">
          <a:xfrm>
            <a:off x="669925" y="1822450"/>
            <a:ext cx="125095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1200" b="1">
                <a:solidFill>
                  <a:schemeClr val="accent1"/>
                </a:solidFill>
              </a:rPr>
              <a:t>1983</a:t>
            </a:r>
          </a:p>
        </p:txBody>
      </p:sp>
      <p:sp>
        <p:nvSpPr>
          <p:cNvPr id="678941" name="Rectangle 29"/>
          <p:cNvSpPr>
            <a:spLocks noChangeArrowheads="1"/>
          </p:cNvSpPr>
          <p:nvPr>
            <p:custDataLst>
              <p:tags r:id="rId30"/>
            </p:custDataLst>
          </p:nvPr>
        </p:nvSpPr>
        <p:spPr bwMode="gray">
          <a:xfrm>
            <a:off x="938213" y="2024063"/>
            <a:ext cx="723900" cy="550862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42" name="Rectangle 30"/>
          <p:cNvSpPr>
            <a:spLocks noChangeArrowheads="1"/>
          </p:cNvSpPr>
          <p:nvPr>
            <p:custDataLst>
              <p:tags r:id="rId31"/>
            </p:custDataLst>
          </p:nvPr>
        </p:nvSpPr>
        <p:spPr bwMode="gray">
          <a:xfrm>
            <a:off x="976313" y="2208213"/>
            <a:ext cx="611187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Hawaiian</a:t>
            </a:r>
          </a:p>
        </p:txBody>
      </p:sp>
      <p:sp>
        <p:nvSpPr>
          <p:cNvPr id="678943" name="Rectangle 31"/>
          <p:cNvSpPr>
            <a:spLocks noChangeArrowheads="1"/>
          </p:cNvSpPr>
          <p:nvPr>
            <p:custDataLst>
              <p:tags r:id="rId32"/>
            </p:custDataLst>
          </p:nvPr>
        </p:nvSpPr>
        <p:spPr bwMode="gray">
          <a:xfrm>
            <a:off x="938213" y="2595563"/>
            <a:ext cx="723900" cy="549275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44" name="Rectangle 32"/>
          <p:cNvSpPr>
            <a:spLocks noChangeArrowheads="1"/>
          </p:cNvSpPr>
          <p:nvPr>
            <p:custDataLst>
              <p:tags r:id="rId33"/>
            </p:custDataLst>
          </p:nvPr>
        </p:nvSpPr>
        <p:spPr bwMode="gray">
          <a:xfrm>
            <a:off x="976313" y="2770188"/>
            <a:ext cx="611187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Southwest</a:t>
            </a:r>
          </a:p>
        </p:txBody>
      </p:sp>
      <p:sp>
        <p:nvSpPr>
          <p:cNvPr id="678945" name="Rectangle 33"/>
          <p:cNvSpPr>
            <a:spLocks noChangeArrowheads="1"/>
          </p:cNvSpPr>
          <p:nvPr>
            <p:custDataLst>
              <p:tags r:id="rId34"/>
            </p:custDataLst>
          </p:nvPr>
        </p:nvSpPr>
        <p:spPr bwMode="gray">
          <a:xfrm>
            <a:off x="938213" y="3168650"/>
            <a:ext cx="723900" cy="550863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46" name="Rectangle 34"/>
          <p:cNvSpPr>
            <a:spLocks noChangeArrowheads="1"/>
          </p:cNvSpPr>
          <p:nvPr>
            <p:custDataLst>
              <p:tags r:id="rId35"/>
            </p:custDataLst>
          </p:nvPr>
        </p:nvSpPr>
        <p:spPr bwMode="gray">
          <a:xfrm>
            <a:off x="938213" y="3738563"/>
            <a:ext cx="723900" cy="550862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47" name="Rectangle 35"/>
          <p:cNvSpPr>
            <a:spLocks noChangeArrowheads="1"/>
          </p:cNvSpPr>
          <p:nvPr>
            <p:custDataLst>
              <p:tags r:id="rId36"/>
            </p:custDataLst>
          </p:nvPr>
        </p:nvSpPr>
        <p:spPr bwMode="gray">
          <a:xfrm>
            <a:off x="938213" y="4308475"/>
            <a:ext cx="723900" cy="549275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48" name="Rectangle 36"/>
          <p:cNvSpPr>
            <a:spLocks noChangeArrowheads="1"/>
          </p:cNvSpPr>
          <p:nvPr>
            <p:custDataLst>
              <p:tags r:id="rId37"/>
            </p:custDataLst>
          </p:nvPr>
        </p:nvSpPr>
        <p:spPr bwMode="gray">
          <a:xfrm>
            <a:off x="938213" y="4876800"/>
            <a:ext cx="723900" cy="550863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49" name="Rectangle 37"/>
          <p:cNvSpPr>
            <a:spLocks noChangeArrowheads="1"/>
          </p:cNvSpPr>
          <p:nvPr>
            <p:custDataLst>
              <p:tags r:id="rId38"/>
            </p:custDataLst>
          </p:nvPr>
        </p:nvSpPr>
        <p:spPr bwMode="gray">
          <a:xfrm>
            <a:off x="976313" y="3352800"/>
            <a:ext cx="611187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Alaska</a:t>
            </a:r>
          </a:p>
        </p:txBody>
      </p:sp>
      <p:sp>
        <p:nvSpPr>
          <p:cNvPr id="678950" name="Rectangle 38"/>
          <p:cNvSpPr>
            <a:spLocks noChangeArrowheads="1"/>
          </p:cNvSpPr>
          <p:nvPr>
            <p:custDataLst>
              <p:tags r:id="rId39"/>
            </p:custDataLst>
          </p:nvPr>
        </p:nvSpPr>
        <p:spPr bwMode="gray">
          <a:xfrm>
            <a:off x="976313" y="3922713"/>
            <a:ext cx="611187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US Air</a:t>
            </a:r>
          </a:p>
        </p:txBody>
      </p:sp>
      <p:sp>
        <p:nvSpPr>
          <p:cNvPr id="678951" name="Rectangle 39"/>
          <p:cNvSpPr>
            <a:spLocks noChangeArrowheads="1"/>
          </p:cNvSpPr>
          <p:nvPr>
            <p:custDataLst>
              <p:tags r:id="rId40"/>
            </p:custDataLst>
          </p:nvPr>
        </p:nvSpPr>
        <p:spPr bwMode="gray">
          <a:xfrm>
            <a:off x="976313" y="4492625"/>
            <a:ext cx="611187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American</a:t>
            </a:r>
          </a:p>
        </p:txBody>
      </p:sp>
      <p:sp>
        <p:nvSpPr>
          <p:cNvPr id="678952" name="Rectangle 40"/>
          <p:cNvSpPr>
            <a:spLocks noChangeArrowheads="1"/>
          </p:cNvSpPr>
          <p:nvPr>
            <p:custDataLst>
              <p:tags r:id="rId41"/>
            </p:custDataLst>
          </p:nvPr>
        </p:nvSpPr>
        <p:spPr bwMode="gray">
          <a:xfrm>
            <a:off x="976313" y="4927600"/>
            <a:ext cx="611187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People Express</a:t>
            </a:r>
          </a:p>
        </p:txBody>
      </p:sp>
      <p:sp>
        <p:nvSpPr>
          <p:cNvPr id="678953" name="Rectangle 41"/>
          <p:cNvSpPr>
            <a:spLocks noChangeArrowheads="1"/>
          </p:cNvSpPr>
          <p:nvPr>
            <p:custDataLst>
              <p:tags r:id="rId42"/>
            </p:custDataLst>
          </p:nvPr>
        </p:nvSpPr>
        <p:spPr bwMode="gray">
          <a:xfrm>
            <a:off x="1450975" y="1808163"/>
            <a:ext cx="1220788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895350">
              <a:buClr>
                <a:schemeClr val="tx2"/>
              </a:buClr>
            </a:pPr>
            <a:r>
              <a:rPr lang="en-US" sz="1200" b="1">
                <a:solidFill>
                  <a:schemeClr val="accent1"/>
                </a:solidFill>
              </a:rPr>
              <a:t>1986</a:t>
            </a:r>
          </a:p>
        </p:txBody>
      </p:sp>
      <p:sp>
        <p:nvSpPr>
          <p:cNvPr id="678954" name="Rectangle 42"/>
          <p:cNvSpPr>
            <a:spLocks noChangeArrowheads="1"/>
          </p:cNvSpPr>
          <p:nvPr>
            <p:custDataLst>
              <p:tags r:id="rId43"/>
            </p:custDataLst>
          </p:nvPr>
        </p:nvSpPr>
        <p:spPr bwMode="gray">
          <a:xfrm>
            <a:off x="1649413" y="2024063"/>
            <a:ext cx="727075" cy="550862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55" name="Rectangle 43"/>
          <p:cNvSpPr>
            <a:spLocks noChangeArrowheads="1"/>
          </p:cNvSpPr>
          <p:nvPr>
            <p:custDataLst>
              <p:tags r:id="rId44"/>
            </p:custDataLst>
          </p:nvPr>
        </p:nvSpPr>
        <p:spPr bwMode="gray">
          <a:xfrm>
            <a:off x="1725613" y="2208213"/>
            <a:ext cx="611187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New York</a:t>
            </a:r>
          </a:p>
        </p:txBody>
      </p:sp>
      <p:sp>
        <p:nvSpPr>
          <p:cNvPr id="678956" name="Rectangle 44"/>
          <p:cNvSpPr>
            <a:spLocks noChangeArrowheads="1"/>
          </p:cNvSpPr>
          <p:nvPr>
            <p:custDataLst>
              <p:tags r:id="rId45"/>
            </p:custDataLst>
          </p:nvPr>
        </p:nvSpPr>
        <p:spPr bwMode="gray">
          <a:xfrm>
            <a:off x="1649413" y="2595563"/>
            <a:ext cx="727075" cy="549275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57" name="Rectangle 45"/>
          <p:cNvSpPr>
            <a:spLocks noChangeArrowheads="1"/>
          </p:cNvSpPr>
          <p:nvPr>
            <p:custDataLst>
              <p:tags r:id="rId46"/>
            </p:custDataLst>
          </p:nvPr>
        </p:nvSpPr>
        <p:spPr bwMode="gray">
          <a:xfrm>
            <a:off x="1725613" y="2770188"/>
            <a:ext cx="611187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Southwest</a:t>
            </a:r>
          </a:p>
        </p:txBody>
      </p:sp>
      <p:sp>
        <p:nvSpPr>
          <p:cNvPr id="678958" name="Rectangle 46"/>
          <p:cNvSpPr>
            <a:spLocks noChangeArrowheads="1"/>
          </p:cNvSpPr>
          <p:nvPr>
            <p:custDataLst>
              <p:tags r:id="rId47"/>
            </p:custDataLst>
          </p:nvPr>
        </p:nvSpPr>
        <p:spPr bwMode="gray">
          <a:xfrm>
            <a:off x="1649413" y="3168650"/>
            <a:ext cx="727075" cy="550863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59" name="Rectangle 47"/>
          <p:cNvSpPr>
            <a:spLocks noChangeArrowheads="1"/>
          </p:cNvSpPr>
          <p:nvPr>
            <p:custDataLst>
              <p:tags r:id="rId48"/>
            </p:custDataLst>
          </p:nvPr>
        </p:nvSpPr>
        <p:spPr bwMode="gray">
          <a:xfrm>
            <a:off x="1649413" y="3738563"/>
            <a:ext cx="727075" cy="550862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60" name="Rectangle 48"/>
          <p:cNvSpPr>
            <a:spLocks noChangeArrowheads="1"/>
          </p:cNvSpPr>
          <p:nvPr>
            <p:custDataLst>
              <p:tags r:id="rId49"/>
            </p:custDataLst>
          </p:nvPr>
        </p:nvSpPr>
        <p:spPr bwMode="gray">
          <a:xfrm>
            <a:off x="1649413" y="4308475"/>
            <a:ext cx="727075" cy="549275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61" name="Rectangle 49"/>
          <p:cNvSpPr>
            <a:spLocks noChangeArrowheads="1"/>
          </p:cNvSpPr>
          <p:nvPr>
            <p:custDataLst>
              <p:tags r:id="rId50"/>
            </p:custDataLst>
          </p:nvPr>
        </p:nvSpPr>
        <p:spPr bwMode="gray">
          <a:xfrm>
            <a:off x="1649413" y="4876800"/>
            <a:ext cx="727075" cy="550863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62" name="Rectangle 50"/>
          <p:cNvSpPr>
            <a:spLocks noChangeArrowheads="1"/>
          </p:cNvSpPr>
          <p:nvPr>
            <p:custDataLst>
              <p:tags r:id="rId51"/>
            </p:custDataLst>
          </p:nvPr>
        </p:nvSpPr>
        <p:spPr bwMode="gray">
          <a:xfrm>
            <a:off x="1725613" y="3352800"/>
            <a:ext cx="611187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US Air</a:t>
            </a:r>
          </a:p>
        </p:txBody>
      </p:sp>
      <p:sp>
        <p:nvSpPr>
          <p:cNvPr id="678963" name="Rectangle 51"/>
          <p:cNvSpPr>
            <a:spLocks noChangeArrowheads="1"/>
          </p:cNvSpPr>
          <p:nvPr>
            <p:custDataLst>
              <p:tags r:id="rId52"/>
            </p:custDataLst>
          </p:nvPr>
        </p:nvSpPr>
        <p:spPr bwMode="gray">
          <a:xfrm>
            <a:off x="1725613" y="3922713"/>
            <a:ext cx="611187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American</a:t>
            </a:r>
          </a:p>
        </p:txBody>
      </p:sp>
      <p:sp>
        <p:nvSpPr>
          <p:cNvPr id="678964" name="Rectangle 52"/>
          <p:cNvSpPr>
            <a:spLocks noChangeArrowheads="1"/>
          </p:cNvSpPr>
          <p:nvPr>
            <p:custDataLst>
              <p:tags r:id="rId53"/>
            </p:custDataLst>
          </p:nvPr>
        </p:nvSpPr>
        <p:spPr bwMode="gray">
          <a:xfrm>
            <a:off x="1725613" y="4492625"/>
            <a:ext cx="611187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Piedmont</a:t>
            </a:r>
          </a:p>
        </p:txBody>
      </p:sp>
      <p:sp>
        <p:nvSpPr>
          <p:cNvPr id="678965" name="Rectangle 53"/>
          <p:cNvSpPr>
            <a:spLocks noChangeArrowheads="1"/>
          </p:cNvSpPr>
          <p:nvPr>
            <p:custDataLst>
              <p:tags r:id="rId54"/>
            </p:custDataLst>
          </p:nvPr>
        </p:nvSpPr>
        <p:spPr bwMode="gray">
          <a:xfrm>
            <a:off x="1725613" y="5060950"/>
            <a:ext cx="611187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Delta</a:t>
            </a:r>
          </a:p>
        </p:txBody>
      </p:sp>
      <p:sp>
        <p:nvSpPr>
          <p:cNvPr id="678966" name="Rectangle 54"/>
          <p:cNvSpPr>
            <a:spLocks noChangeArrowheads="1"/>
          </p:cNvSpPr>
          <p:nvPr>
            <p:custDataLst>
              <p:tags r:id="rId55"/>
            </p:custDataLst>
          </p:nvPr>
        </p:nvSpPr>
        <p:spPr bwMode="gray">
          <a:xfrm>
            <a:off x="2122488" y="1808163"/>
            <a:ext cx="122078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895350">
              <a:buClr>
                <a:schemeClr val="tx2"/>
              </a:buClr>
            </a:pPr>
            <a:r>
              <a:rPr lang="en-US" sz="1200" b="1">
                <a:solidFill>
                  <a:schemeClr val="accent1"/>
                </a:solidFill>
              </a:rPr>
              <a:t>1989</a:t>
            </a:r>
          </a:p>
        </p:txBody>
      </p:sp>
      <p:sp>
        <p:nvSpPr>
          <p:cNvPr id="678967" name="Rectangle 55"/>
          <p:cNvSpPr>
            <a:spLocks noChangeArrowheads="1"/>
          </p:cNvSpPr>
          <p:nvPr>
            <p:custDataLst>
              <p:tags r:id="rId56"/>
            </p:custDataLst>
          </p:nvPr>
        </p:nvSpPr>
        <p:spPr bwMode="gray">
          <a:xfrm>
            <a:off x="2368550" y="2024063"/>
            <a:ext cx="723900" cy="550862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68" name="Rectangle 56"/>
          <p:cNvSpPr>
            <a:spLocks noChangeArrowheads="1"/>
          </p:cNvSpPr>
          <p:nvPr>
            <p:custDataLst>
              <p:tags r:id="rId57"/>
            </p:custDataLst>
          </p:nvPr>
        </p:nvSpPr>
        <p:spPr bwMode="gray">
          <a:xfrm>
            <a:off x="2416175" y="2208213"/>
            <a:ext cx="611188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Piedmont</a:t>
            </a:r>
          </a:p>
        </p:txBody>
      </p:sp>
      <p:sp>
        <p:nvSpPr>
          <p:cNvPr id="678969" name="Rectangle 57"/>
          <p:cNvSpPr>
            <a:spLocks noChangeArrowheads="1"/>
          </p:cNvSpPr>
          <p:nvPr>
            <p:custDataLst>
              <p:tags r:id="rId58"/>
            </p:custDataLst>
          </p:nvPr>
        </p:nvSpPr>
        <p:spPr bwMode="gray">
          <a:xfrm>
            <a:off x="2368550" y="2595563"/>
            <a:ext cx="723900" cy="549275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70" name="Rectangle 58"/>
          <p:cNvSpPr>
            <a:spLocks noChangeArrowheads="1"/>
          </p:cNvSpPr>
          <p:nvPr>
            <p:custDataLst>
              <p:tags r:id="rId59"/>
            </p:custDataLst>
          </p:nvPr>
        </p:nvSpPr>
        <p:spPr bwMode="gray">
          <a:xfrm>
            <a:off x="2416175" y="2770188"/>
            <a:ext cx="611188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Southwest</a:t>
            </a:r>
          </a:p>
        </p:txBody>
      </p:sp>
      <p:sp>
        <p:nvSpPr>
          <p:cNvPr id="678971" name="Rectangle 59"/>
          <p:cNvSpPr>
            <a:spLocks noChangeArrowheads="1"/>
          </p:cNvSpPr>
          <p:nvPr>
            <p:custDataLst>
              <p:tags r:id="rId60"/>
            </p:custDataLst>
          </p:nvPr>
        </p:nvSpPr>
        <p:spPr bwMode="gray">
          <a:xfrm>
            <a:off x="2368550" y="3168650"/>
            <a:ext cx="723900" cy="550863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72" name="Rectangle 60"/>
          <p:cNvSpPr>
            <a:spLocks noChangeArrowheads="1"/>
          </p:cNvSpPr>
          <p:nvPr>
            <p:custDataLst>
              <p:tags r:id="rId61"/>
            </p:custDataLst>
          </p:nvPr>
        </p:nvSpPr>
        <p:spPr bwMode="gray">
          <a:xfrm>
            <a:off x="2368550" y="3738563"/>
            <a:ext cx="723900" cy="550862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73" name="Rectangle 61"/>
          <p:cNvSpPr>
            <a:spLocks noChangeArrowheads="1"/>
          </p:cNvSpPr>
          <p:nvPr>
            <p:custDataLst>
              <p:tags r:id="rId62"/>
            </p:custDataLst>
          </p:nvPr>
        </p:nvSpPr>
        <p:spPr bwMode="gray">
          <a:xfrm>
            <a:off x="2368550" y="4308475"/>
            <a:ext cx="723900" cy="549275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74" name="Rectangle 62"/>
          <p:cNvSpPr>
            <a:spLocks noChangeArrowheads="1"/>
          </p:cNvSpPr>
          <p:nvPr>
            <p:custDataLst>
              <p:tags r:id="rId63"/>
            </p:custDataLst>
          </p:nvPr>
        </p:nvSpPr>
        <p:spPr bwMode="gray">
          <a:xfrm>
            <a:off x="2368550" y="4876800"/>
            <a:ext cx="723900" cy="550863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75" name="Rectangle 63"/>
          <p:cNvSpPr>
            <a:spLocks noChangeArrowheads="1"/>
          </p:cNvSpPr>
          <p:nvPr>
            <p:custDataLst>
              <p:tags r:id="rId64"/>
            </p:custDataLst>
          </p:nvPr>
        </p:nvSpPr>
        <p:spPr bwMode="gray">
          <a:xfrm>
            <a:off x="2416175" y="3352800"/>
            <a:ext cx="611188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Delta</a:t>
            </a:r>
          </a:p>
        </p:txBody>
      </p:sp>
      <p:sp>
        <p:nvSpPr>
          <p:cNvPr id="678976" name="Rectangle 64"/>
          <p:cNvSpPr>
            <a:spLocks noChangeArrowheads="1"/>
          </p:cNvSpPr>
          <p:nvPr>
            <p:custDataLst>
              <p:tags r:id="rId65"/>
            </p:custDataLst>
          </p:nvPr>
        </p:nvSpPr>
        <p:spPr bwMode="gray">
          <a:xfrm>
            <a:off x="2416175" y="3922713"/>
            <a:ext cx="611188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Alaska</a:t>
            </a:r>
          </a:p>
        </p:txBody>
      </p:sp>
      <p:sp>
        <p:nvSpPr>
          <p:cNvPr id="678977" name="Rectangle 65"/>
          <p:cNvSpPr>
            <a:spLocks noChangeArrowheads="1"/>
          </p:cNvSpPr>
          <p:nvPr>
            <p:custDataLst>
              <p:tags r:id="rId66"/>
            </p:custDataLst>
          </p:nvPr>
        </p:nvSpPr>
        <p:spPr bwMode="gray">
          <a:xfrm>
            <a:off x="2416175" y="4492625"/>
            <a:ext cx="611188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Northwest</a:t>
            </a:r>
          </a:p>
        </p:txBody>
      </p:sp>
      <p:sp>
        <p:nvSpPr>
          <p:cNvPr id="678978" name="Rectangle 66"/>
          <p:cNvSpPr>
            <a:spLocks noChangeArrowheads="1"/>
          </p:cNvSpPr>
          <p:nvPr>
            <p:custDataLst>
              <p:tags r:id="rId67"/>
            </p:custDataLst>
          </p:nvPr>
        </p:nvSpPr>
        <p:spPr bwMode="gray">
          <a:xfrm>
            <a:off x="2416175" y="5060950"/>
            <a:ext cx="611188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American </a:t>
            </a:r>
          </a:p>
        </p:txBody>
      </p:sp>
      <p:sp>
        <p:nvSpPr>
          <p:cNvPr id="678979" name="Rectangle 67"/>
          <p:cNvSpPr>
            <a:spLocks noChangeArrowheads="1"/>
          </p:cNvSpPr>
          <p:nvPr>
            <p:custDataLst>
              <p:tags r:id="rId68"/>
            </p:custDataLst>
          </p:nvPr>
        </p:nvSpPr>
        <p:spPr bwMode="gray">
          <a:xfrm>
            <a:off x="2809875" y="1808163"/>
            <a:ext cx="1220788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895350">
              <a:buClr>
                <a:schemeClr val="tx2"/>
              </a:buClr>
            </a:pPr>
            <a:r>
              <a:rPr lang="en-US" sz="1200" b="1">
                <a:solidFill>
                  <a:schemeClr val="accent1"/>
                </a:solidFill>
              </a:rPr>
              <a:t>1992</a:t>
            </a:r>
          </a:p>
        </p:txBody>
      </p:sp>
      <p:sp>
        <p:nvSpPr>
          <p:cNvPr id="678980" name="Rectangle 68"/>
          <p:cNvSpPr>
            <a:spLocks noChangeArrowheads="1"/>
          </p:cNvSpPr>
          <p:nvPr>
            <p:custDataLst>
              <p:tags r:id="rId69"/>
            </p:custDataLst>
          </p:nvPr>
        </p:nvSpPr>
        <p:spPr bwMode="gray">
          <a:xfrm>
            <a:off x="3063875" y="2024063"/>
            <a:ext cx="723900" cy="550862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pPr algn="ctr"/>
            <a:endParaRPr lang="en-US" sz="800">
              <a:solidFill>
                <a:schemeClr val="bg2"/>
              </a:solidFill>
            </a:endParaRPr>
          </a:p>
        </p:txBody>
      </p:sp>
      <p:sp>
        <p:nvSpPr>
          <p:cNvPr id="678981" name="Rectangle 69"/>
          <p:cNvSpPr>
            <a:spLocks noChangeArrowheads="1"/>
          </p:cNvSpPr>
          <p:nvPr>
            <p:custDataLst>
              <p:tags r:id="rId70"/>
            </p:custDataLst>
          </p:nvPr>
        </p:nvSpPr>
        <p:spPr bwMode="gray">
          <a:xfrm>
            <a:off x="3108325" y="2208213"/>
            <a:ext cx="611188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Hawaiian</a:t>
            </a:r>
          </a:p>
        </p:txBody>
      </p:sp>
      <p:sp>
        <p:nvSpPr>
          <p:cNvPr id="678982" name="Rectangle 70"/>
          <p:cNvSpPr>
            <a:spLocks noChangeArrowheads="1"/>
          </p:cNvSpPr>
          <p:nvPr>
            <p:custDataLst>
              <p:tags r:id="rId71"/>
            </p:custDataLst>
          </p:nvPr>
        </p:nvSpPr>
        <p:spPr bwMode="gray">
          <a:xfrm>
            <a:off x="3063875" y="2595563"/>
            <a:ext cx="723900" cy="549275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83" name="Rectangle 71"/>
          <p:cNvSpPr>
            <a:spLocks noChangeArrowheads="1"/>
          </p:cNvSpPr>
          <p:nvPr>
            <p:custDataLst>
              <p:tags r:id="rId72"/>
            </p:custDataLst>
          </p:nvPr>
        </p:nvSpPr>
        <p:spPr bwMode="gray">
          <a:xfrm>
            <a:off x="3108325" y="2770188"/>
            <a:ext cx="611188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Southwest</a:t>
            </a:r>
          </a:p>
        </p:txBody>
      </p:sp>
      <p:sp>
        <p:nvSpPr>
          <p:cNvPr id="678984" name="Rectangle 72"/>
          <p:cNvSpPr>
            <a:spLocks noChangeArrowheads="1"/>
          </p:cNvSpPr>
          <p:nvPr>
            <p:custDataLst>
              <p:tags r:id="rId73"/>
            </p:custDataLst>
          </p:nvPr>
        </p:nvSpPr>
        <p:spPr bwMode="gray">
          <a:xfrm>
            <a:off x="3063875" y="3168650"/>
            <a:ext cx="723900" cy="550863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85" name="Rectangle 73"/>
          <p:cNvSpPr>
            <a:spLocks noChangeArrowheads="1"/>
          </p:cNvSpPr>
          <p:nvPr>
            <p:custDataLst>
              <p:tags r:id="rId74"/>
            </p:custDataLst>
          </p:nvPr>
        </p:nvSpPr>
        <p:spPr bwMode="gray">
          <a:xfrm>
            <a:off x="3063875" y="3738563"/>
            <a:ext cx="723900" cy="550862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86" name="Rectangle 74"/>
          <p:cNvSpPr>
            <a:spLocks noChangeArrowheads="1"/>
          </p:cNvSpPr>
          <p:nvPr>
            <p:custDataLst>
              <p:tags r:id="rId75"/>
            </p:custDataLst>
          </p:nvPr>
        </p:nvSpPr>
        <p:spPr bwMode="gray">
          <a:xfrm>
            <a:off x="3063875" y="4308475"/>
            <a:ext cx="723900" cy="549275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87" name="Rectangle 75"/>
          <p:cNvSpPr>
            <a:spLocks noChangeArrowheads="1"/>
          </p:cNvSpPr>
          <p:nvPr>
            <p:custDataLst>
              <p:tags r:id="rId76"/>
            </p:custDataLst>
          </p:nvPr>
        </p:nvSpPr>
        <p:spPr bwMode="gray">
          <a:xfrm>
            <a:off x="3063875" y="4876800"/>
            <a:ext cx="723900" cy="550863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88" name="Rectangle 76"/>
          <p:cNvSpPr>
            <a:spLocks noChangeArrowheads="1"/>
          </p:cNvSpPr>
          <p:nvPr>
            <p:custDataLst>
              <p:tags r:id="rId77"/>
            </p:custDataLst>
          </p:nvPr>
        </p:nvSpPr>
        <p:spPr bwMode="gray">
          <a:xfrm>
            <a:off x="3108325" y="3352800"/>
            <a:ext cx="611188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Delta</a:t>
            </a:r>
          </a:p>
        </p:txBody>
      </p:sp>
      <p:sp>
        <p:nvSpPr>
          <p:cNvPr id="678989" name="Rectangle 77"/>
          <p:cNvSpPr>
            <a:spLocks noChangeArrowheads="1"/>
          </p:cNvSpPr>
          <p:nvPr>
            <p:custDataLst>
              <p:tags r:id="rId78"/>
            </p:custDataLst>
          </p:nvPr>
        </p:nvSpPr>
        <p:spPr bwMode="gray">
          <a:xfrm>
            <a:off x="3108325" y="3922713"/>
            <a:ext cx="611188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TWA</a:t>
            </a:r>
          </a:p>
        </p:txBody>
      </p:sp>
      <p:sp>
        <p:nvSpPr>
          <p:cNvPr id="678990" name="Rectangle 78"/>
          <p:cNvSpPr>
            <a:spLocks noChangeArrowheads="1"/>
          </p:cNvSpPr>
          <p:nvPr>
            <p:custDataLst>
              <p:tags r:id="rId79"/>
            </p:custDataLst>
          </p:nvPr>
        </p:nvSpPr>
        <p:spPr bwMode="gray">
          <a:xfrm>
            <a:off x="3108325" y="4492625"/>
            <a:ext cx="611188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 Continental</a:t>
            </a:r>
          </a:p>
        </p:txBody>
      </p:sp>
      <p:sp>
        <p:nvSpPr>
          <p:cNvPr id="678991" name="Rectangle 79"/>
          <p:cNvSpPr>
            <a:spLocks noChangeArrowheads="1"/>
          </p:cNvSpPr>
          <p:nvPr>
            <p:custDataLst>
              <p:tags r:id="rId80"/>
            </p:custDataLst>
          </p:nvPr>
        </p:nvSpPr>
        <p:spPr bwMode="gray">
          <a:xfrm>
            <a:off x="3108325" y="5060950"/>
            <a:ext cx="611188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American</a:t>
            </a:r>
          </a:p>
        </p:txBody>
      </p:sp>
      <p:sp>
        <p:nvSpPr>
          <p:cNvPr id="678992" name="Rectangle 80"/>
          <p:cNvSpPr>
            <a:spLocks noChangeArrowheads="1"/>
          </p:cNvSpPr>
          <p:nvPr>
            <p:custDataLst>
              <p:tags r:id="rId81"/>
            </p:custDataLst>
          </p:nvPr>
        </p:nvSpPr>
        <p:spPr bwMode="gray">
          <a:xfrm>
            <a:off x="3505200" y="1808163"/>
            <a:ext cx="1220788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895350">
              <a:buClr>
                <a:schemeClr val="tx2"/>
              </a:buClr>
            </a:pPr>
            <a:r>
              <a:rPr lang="en-US" sz="1200" b="1">
                <a:solidFill>
                  <a:schemeClr val="accent1"/>
                </a:solidFill>
              </a:rPr>
              <a:t>1995</a:t>
            </a:r>
          </a:p>
        </p:txBody>
      </p:sp>
      <p:sp>
        <p:nvSpPr>
          <p:cNvPr id="678993" name="Rectangle 81"/>
          <p:cNvSpPr>
            <a:spLocks noChangeArrowheads="1"/>
          </p:cNvSpPr>
          <p:nvPr>
            <p:custDataLst>
              <p:tags r:id="rId82"/>
            </p:custDataLst>
          </p:nvPr>
        </p:nvSpPr>
        <p:spPr bwMode="gray">
          <a:xfrm>
            <a:off x="3746500" y="2024063"/>
            <a:ext cx="727075" cy="550862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94" name="Rectangle 82"/>
          <p:cNvSpPr>
            <a:spLocks noChangeArrowheads="1"/>
          </p:cNvSpPr>
          <p:nvPr>
            <p:custDataLst>
              <p:tags r:id="rId83"/>
            </p:custDataLst>
          </p:nvPr>
        </p:nvSpPr>
        <p:spPr bwMode="gray">
          <a:xfrm>
            <a:off x="3790950" y="2208213"/>
            <a:ext cx="611188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ValuJet</a:t>
            </a:r>
          </a:p>
        </p:txBody>
      </p:sp>
      <p:sp>
        <p:nvSpPr>
          <p:cNvPr id="678995" name="Rectangle 83"/>
          <p:cNvSpPr>
            <a:spLocks noChangeArrowheads="1"/>
          </p:cNvSpPr>
          <p:nvPr>
            <p:custDataLst>
              <p:tags r:id="rId84"/>
            </p:custDataLst>
          </p:nvPr>
        </p:nvSpPr>
        <p:spPr bwMode="gray">
          <a:xfrm>
            <a:off x="3746500" y="2595563"/>
            <a:ext cx="727075" cy="549275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96" name="Rectangle 84"/>
          <p:cNvSpPr>
            <a:spLocks noChangeArrowheads="1"/>
          </p:cNvSpPr>
          <p:nvPr>
            <p:custDataLst>
              <p:tags r:id="rId85"/>
            </p:custDataLst>
          </p:nvPr>
        </p:nvSpPr>
        <p:spPr bwMode="gray">
          <a:xfrm>
            <a:off x="3790950" y="2770188"/>
            <a:ext cx="611188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Northwest</a:t>
            </a:r>
          </a:p>
        </p:txBody>
      </p:sp>
      <p:sp>
        <p:nvSpPr>
          <p:cNvPr id="678997" name="Rectangle 85"/>
          <p:cNvSpPr>
            <a:spLocks noChangeArrowheads="1"/>
          </p:cNvSpPr>
          <p:nvPr>
            <p:custDataLst>
              <p:tags r:id="rId86"/>
            </p:custDataLst>
          </p:nvPr>
        </p:nvSpPr>
        <p:spPr bwMode="gray">
          <a:xfrm>
            <a:off x="3746500" y="3168650"/>
            <a:ext cx="727075" cy="550863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98" name="Rectangle 86"/>
          <p:cNvSpPr>
            <a:spLocks noChangeArrowheads="1"/>
          </p:cNvSpPr>
          <p:nvPr>
            <p:custDataLst>
              <p:tags r:id="rId87"/>
            </p:custDataLst>
          </p:nvPr>
        </p:nvSpPr>
        <p:spPr bwMode="gray">
          <a:xfrm>
            <a:off x="3746500" y="3738563"/>
            <a:ext cx="727075" cy="550862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99" name="Rectangle 87"/>
          <p:cNvSpPr>
            <a:spLocks noChangeArrowheads="1"/>
          </p:cNvSpPr>
          <p:nvPr>
            <p:custDataLst>
              <p:tags r:id="rId88"/>
            </p:custDataLst>
          </p:nvPr>
        </p:nvSpPr>
        <p:spPr bwMode="gray">
          <a:xfrm>
            <a:off x="3746500" y="4308475"/>
            <a:ext cx="727075" cy="549275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00" name="Rectangle 88"/>
          <p:cNvSpPr>
            <a:spLocks noChangeArrowheads="1"/>
          </p:cNvSpPr>
          <p:nvPr>
            <p:custDataLst>
              <p:tags r:id="rId89"/>
            </p:custDataLst>
          </p:nvPr>
        </p:nvSpPr>
        <p:spPr bwMode="gray">
          <a:xfrm>
            <a:off x="3746500" y="4876800"/>
            <a:ext cx="727075" cy="550863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01" name="Rectangle 89"/>
          <p:cNvSpPr>
            <a:spLocks noChangeArrowheads="1"/>
          </p:cNvSpPr>
          <p:nvPr>
            <p:custDataLst>
              <p:tags r:id="rId90"/>
            </p:custDataLst>
          </p:nvPr>
        </p:nvSpPr>
        <p:spPr bwMode="gray">
          <a:xfrm>
            <a:off x="3790950" y="3352800"/>
            <a:ext cx="611188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Southwest</a:t>
            </a:r>
          </a:p>
        </p:txBody>
      </p:sp>
      <p:sp>
        <p:nvSpPr>
          <p:cNvPr id="679002" name="Rectangle 90"/>
          <p:cNvSpPr>
            <a:spLocks noChangeArrowheads="1"/>
          </p:cNvSpPr>
          <p:nvPr>
            <p:custDataLst>
              <p:tags r:id="rId91"/>
            </p:custDataLst>
          </p:nvPr>
        </p:nvSpPr>
        <p:spPr bwMode="gray">
          <a:xfrm>
            <a:off x="3790950" y="3922713"/>
            <a:ext cx="611188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Delta</a:t>
            </a:r>
          </a:p>
        </p:txBody>
      </p:sp>
      <p:sp>
        <p:nvSpPr>
          <p:cNvPr id="679003" name="Rectangle 91"/>
          <p:cNvSpPr>
            <a:spLocks noChangeArrowheads="1"/>
          </p:cNvSpPr>
          <p:nvPr>
            <p:custDataLst>
              <p:tags r:id="rId92"/>
            </p:custDataLst>
          </p:nvPr>
        </p:nvSpPr>
        <p:spPr bwMode="gray">
          <a:xfrm>
            <a:off x="3790950" y="4492625"/>
            <a:ext cx="611188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Spirit</a:t>
            </a:r>
          </a:p>
        </p:txBody>
      </p:sp>
      <p:sp>
        <p:nvSpPr>
          <p:cNvPr id="679004" name="Rectangle 92"/>
          <p:cNvSpPr>
            <a:spLocks noChangeArrowheads="1"/>
          </p:cNvSpPr>
          <p:nvPr>
            <p:custDataLst>
              <p:tags r:id="rId93"/>
            </p:custDataLst>
          </p:nvPr>
        </p:nvSpPr>
        <p:spPr bwMode="gray">
          <a:xfrm>
            <a:off x="3790950" y="5060950"/>
            <a:ext cx="611188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Continental</a:t>
            </a:r>
          </a:p>
        </p:txBody>
      </p:sp>
      <p:sp>
        <p:nvSpPr>
          <p:cNvPr id="679005" name="Rectangle 93"/>
          <p:cNvSpPr>
            <a:spLocks noChangeArrowheads="1"/>
          </p:cNvSpPr>
          <p:nvPr>
            <p:custDataLst>
              <p:tags r:id="rId94"/>
            </p:custDataLst>
          </p:nvPr>
        </p:nvSpPr>
        <p:spPr bwMode="gray">
          <a:xfrm>
            <a:off x="4211638" y="1808163"/>
            <a:ext cx="122078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895350">
              <a:buClr>
                <a:schemeClr val="tx2"/>
              </a:buClr>
            </a:pPr>
            <a:r>
              <a:rPr lang="en-US" sz="1200" b="1">
                <a:solidFill>
                  <a:schemeClr val="accent1"/>
                </a:solidFill>
              </a:rPr>
              <a:t>1998</a:t>
            </a:r>
          </a:p>
        </p:txBody>
      </p:sp>
      <p:sp>
        <p:nvSpPr>
          <p:cNvPr id="679006" name="Rectangle 94"/>
          <p:cNvSpPr>
            <a:spLocks noChangeArrowheads="1"/>
          </p:cNvSpPr>
          <p:nvPr>
            <p:custDataLst>
              <p:tags r:id="rId95"/>
            </p:custDataLst>
          </p:nvPr>
        </p:nvSpPr>
        <p:spPr bwMode="gray">
          <a:xfrm>
            <a:off x="4456113" y="2024063"/>
            <a:ext cx="723900" cy="550862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07" name="Rectangle 95"/>
          <p:cNvSpPr>
            <a:spLocks noChangeArrowheads="1"/>
          </p:cNvSpPr>
          <p:nvPr>
            <p:custDataLst>
              <p:tags r:id="rId96"/>
            </p:custDataLst>
          </p:nvPr>
        </p:nvSpPr>
        <p:spPr bwMode="gray">
          <a:xfrm>
            <a:off x="4503738" y="2208213"/>
            <a:ext cx="611187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Southwest</a:t>
            </a:r>
          </a:p>
        </p:txBody>
      </p:sp>
      <p:sp>
        <p:nvSpPr>
          <p:cNvPr id="679008" name="Rectangle 96"/>
          <p:cNvSpPr>
            <a:spLocks noChangeArrowheads="1"/>
          </p:cNvSpPr>
          <p:nvPr>
            <p:custDataLst>
              <p:tags r:id="rId97"/>
            </p:custDataLst>
          </p:nvPr>
        </p:nvSpPr>
        <p:spPr bwMode="gray">
          <a:xfrm>
            <a:off x="4456113" y="2595563"/>
            <a:ext cx="723900" cy="549275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09" name="Rectangle 97"/>
          <p:cNvSpPr>
            <a:spLocks noChangeArrowheads="1"/>
          </p:cNvSpPr>
          <p:nvPr>
            <p:custDataLst>
              <p:tags r:id="rId98"/>
            </p:custDataLst>
          </p:nvPr>
        </p:nvSpPr>
        <p:spPr bwMode="gray">
          <a:xfrm>
            <a:off x="4503738" y="2770188"/>
            <a:ext cx="611187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Alaska</a:t>
            </a:r>
          </a:p>
        </p:txBody>
      </p:sp>
      <p:sp>
        <p:nvSpPr>
          <p:cNvPr id="679010" name="Rectangle 98"/>
          <p:cNvSpPr>
            <a:spLocks noChangeArrowheads="1"/>
          </p:cNvSpPr>
          <p:nvPr>
            <p:custDataLst>
              <p:tags r:id="rId99"/>
            </p:custDataLst>
          </p:nvPr>
        </p:nvSpPr>
        <p:spPr bwMode="gray">
          <a:xfrm>
            <a:off x="4456113" y="3168650"/>
            <a:ext cx="723900" cy="550863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11" name="Rectangle 99"/>
          <p:cNvSpPr>
            <a:spLocks noChangeArrowheads="1"/>
          </p:cNvSpPr>
          <p:nvPr>
            <p:custDataLst>
              <p:tags r:id="rId100"/>
            </p:custDataLst>
          </p:nvPr>
        </p:nvSpPr>
        <p:spPr bwMode="gray">
          <a:xfrm>
            <a:off x="4456113" y="3738563"/>
            <a:ext cx="723900" cy="550862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12" name="Rectangle 100"/>
          <p:cNvSpPr>
            <a:spLocks noChangeArrowheads="1"/>
          </p:cNvSpPr>
          <p:nvPr>
            <p:custDataLst>
              <p:tags r:id="rId101"/>
            </p:custDataLst>
          </p:nvPr>
        </p:nvSpPr>
        <p:spPr bwMode="gray">
          <a:xfrm>
            <a:off x="4456113" y="4308475"/>
            <a:ext cx="723900" cy="549275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13" name="Rectangle 101"/>
          <p:cNvSpPr>
            <a:spLocks noChangeArrowheads="1"/>
          </p:cNvSpPr>
          <p:nvPr>
            <p:custDataLst>
              <p:tags r:id="rId102"/>
            </p:custDataLst>
          </p:nvPr>
        </p:nvSpPr>
        <p:spPr bwMode="gray">
          <a:xfrm>
            <a:off x="4456113" y="4876800"/>
            <a:ext cx="723900" cy="550863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14" name="Rectangle 102"/>
          <p:cNvSpPr>
            <a:spLocks noChangeArrowheads="1"/>
          </p:cNvSpPr>
          <p:nvPr>
            <p:custDataLst>
              <p:tags r:id="rId103"/>
            </p:custDataLst>
          </p:nvPr>
        </p:nvSpPr>
        <p:spPr bwMode="gray">
          <a:xfrm>
            <a:off x="4503738" y="3352800"/>
            <a:ext cx="611187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American</a:t>
            </a:r>
          </a:p>
        </p:txBody>
      </p:sp>
      <p:sp>
        <p:nvSpPr>
          <p:cNvPr id="679015" name="Rectangle 103"/>
          <p:cNvSpPr>
            <a:spLocks noChangeArrowheads="1"/>
          </p:cNvSpPr>
          <p:nvPr>
            <p:custDataLst>
              <p:tags r:id="rId104"/>
            </p:custDataLst>
          </p:nvPr>
        </p:nvSpPr>
        <p:spPr bwMode="gray">
          <a:xfrm>
            <a:off x="4503738" y="3922713"/>
            <a:ext cx="611187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Delta</a:t>
            </a:r>
          </a:p>
        </p:txBody>
      </p:sp>
      <p:sp>
        <p:nvSpPr>
          <p:cNvPr id="679016" name="Rectangle 104"/>
          <p:cNvSpPr>
            <a:spLocks noChangeArrowheads="1"/>
          </p:cNvSpPr>
          <p:nvPr>
            <p:custDataLst>
              <p:tags r:id="rId105"/>
            </p:custDataLst>
          </p:nvPr>
        </p:nvSpPr>
        <p:spPr bwMode="gray">
          <a:xfrm>
            <a:off x="4503738" y="4492625"/>
            <a:ext cx="611187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US Air</a:t>
            </a:r>
          </a:p>
        </p:txBody>
      </p:sp>
      <p:sp>
        <p:nvSpPr>
          <p:cNvPr id="679017" name="Rectangle 105"/>
          <p:cNvSpPr>
            <a:spLocks noChangeArrowheads="1"/>
          </p:cNvSpPr>
          <p:nvPr>
            <p:custDataLst>
              <p:tags r:id="rId106"/>
            </p:custDataLst>
          </p:nvPr>
        </p:nvSpPr>
        <p:spPr bwMode="gray">
          <a:xfrm>
            <a:off x="4503738" y="5060950"/>
            <a:ext cx="611187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United</a:t>
            </a:r>
          </a:p>
        </p:txBody>
      </p:sp>
      <p:sp>
        <p:nvSpPr>
          <p:cNvPr id="679018" name="Rectangle 106"/>
          <p:cNvSpPr>
            <a:spLocks noChangeArrowheads="1"/>
          </p:cNvSpPr>
          <p:nvPr>
            <p:custDataLst>
              <p:tags r:id="rId107"/>
            </p:custDataLst>
          </p:nvPr>
        </p:nvSpPr>
        <p:spPr bwMode="gray">
          <a:xfrm>
            <a:off x="5151438" y="2024063"/>
            <a:ext cx="723900" cy="550862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19" name="Rectangle 107"/>
          <p:cNvSpPr>
            <a:spLocks noChangeArrowheads="1"/>
          </p:cNvSpPr>
          <p:nvPr>
            <p:custDataLst>
              <p:tags r:id="rId108"/>
            </p:custDataLst>
          </p:nvPr>
        </p:nvSpPr>
        <p:spPr bwMode="gray">
          <a:xfrm>
            <a:off x="5194300" y="2208213"/>
            <a:ext cx="611188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JetBlue</a:t>
            </a:r>
          </a:p>
        </p:txBody>
      </p:sp>
      <p:sp>
        <p:nvSpPr>
          <p:cNvPr id="679020" name="Rectangle 108"/>
          <p:cNvSpPr>
            <a:spLocks noChangeArrowheads="1"/>
          </p:cNvSpPr>
          <p:nvPr>
            <p:custDataLst>
              <p:tags r:id="rId109"/>
            </p:custDataLst>
          </p:nvPr>
        </p:nvSpPr>
        <p:spPr bwMode="gray">
          <a:xfrm>
            <a:off x="5151438" y="2595563"/>
            <a:ext cx="723900" cy="549275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21" name="Rectangle 109"/>
          <p:cNvSpPr>
            <a:spLocks noChangeArrowheads="1"/>
          </p:cNvSpPr>
          <p:nvPr>
            <p:custDataLst>
              <p:tags r:id="rId110"/>
            </p:custDataLst>
          </p:nvPr>
        </p:nvSpPr>
        <p:spPr bwMode="gray">
          <a:xfrm>
            <a:off x="5194300" y="2770188"/>
            <a:ext cx="611188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Southwest</a:t>
            </a:r>
          </a:p>
        </p:txBody>
      </p:sp>
      <p:sp>
        <p:nvSpPr>
          <p:cNvPr id="679022" name="Rectangle 110"/>
          <p:cNvSpPr>
            <a:spLocks noChangeArrowheads="1"/>
          </p:cNvSpPr>
          <p:nvPr>
            <p:custDataLst>
              <p:tags r:id="rId111"/>
            </p:custDataLst>
          </p:nvPr>
        </p:nvSpPr>
        <p:spPr bwMode="gray">
          <a:xfrm>
            <a:off x="5151438" y="3168650"/>
            <a:ext cx="723900" cy="550863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23" name="Rectangle 111"/>
          <p:cNvSpPr>
            <a:spLocks noChangeArrowheads="1"/>
          </p:cNvSpPr>
          <p:nvPr>
            <p:custDataLst>
              <p:tags r:id="rId112"/>
            </p:custDataLst>
          </p:nvPr>
        </p:nvSpPr>
        <p:spPr bwMode="gray">
          <a:xfrm>
            <a:off x="5151438" y="3738563"/>
            <a:ext cx="723900" cy="550862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24" name="Rectangle 112"/>
          <p:cNvSpPr>
            <a:spLocks noChangeArrowheads="1"/>
          </p:cNvSpPr>
          <p:nvPr>
            <p:custDataLst>
              <p:tags r:id="rId113"/>
            </p:custDataLst>
          </p:nvPr>
        </p:nvSpPr>
        <p:spPr bwMode="gray">
          <a:xfrm>
            <a:off x="5151438" y="4308475"/>
            <a:ext cx="723900" cy="549275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25" name="Rectangle 113"/>
          <p:cNvSpPr>
            <a:spLocks noChangeArrowheads="1"/>
          </p:cNvSpPr>
          <p:nvPr>
            <p:custDataLst>
              <p:tags r:id="rId114"/>
            </p:custDataLst>
          </p:nvPr>
        </p:nvSpPr>
        <p:spPr bwMode="gray">
          <a:xfrm>
            <a:off x="5164138" y="4876800"/>
            <a:ext cx="725487" cy="550863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26" name="Rectangle 114"/>
          <p:cNvSpPr>
            <a:spLocks noChangeArrowheads="1"/>
          </p:cNvSpPr>
          <p:nvPr>
            <p:custDataLst>
              <p:tags r:id="rId115"/>
            </p:custDataLst>
          </p:nvPr>
        </p:nvSpPr>
        <p:spPr bwMode="gray">
          <a:xfrm>
            <a:off x="5194300" y="3352800"/>
            <a:ext cx="611188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Frontier</a:t>
            </a:r>
          </a:p>
        </p:txBody>
      </p:sp>
      <p:sp>
        <p:nvSpPr>
          <p:cNvPr id="679027" name="Rectangle 115"/>
          <p:cNvSpPr>
            <a:spLocks noChangeArrowheads="1"/>
          </p:cNvSpPr>
          <p:nvPr>
            <p:custDataLst>
              <p:tags r:id="rId116"/>
            </p:custDataLst>
          </p:nvPr>
        </p:nvSpPr>
        <p:spPr bwMode="gray">
          <a:xfrm>
            <a:off x="5194300" y="3922713"/>
            <a:ext cx="611188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Hawaiian</a:t>
            </a:r>
          </a:p>
        </p:txBody>
      </p:sp>
      <p:sp>
        <p:nvSpPr>
          <p:cNvPr id="679028" name="Rectangle 116"/>
          <p:cNvSpPr>
            <a:spLocks noChangeArrowheads="1"/>
          </p:cNvSpPr>
          <p:nvPr>
            <p:custDataLst>
              <p:tags r:id="rId117"/>
            </p:custDataLst>
          </p:nvPr>
        </p:nvSpPr>
        <p:spPr bwMode="gray">
          <a:xfrm>
            <a:off x="5194300" y="4492625"/>
            <a:ext cx="611188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Spirit</a:t>
            </a:r>
          </a:p>
        </p:txBody>
      </p:sp>
      <p:sp>
        <p:nvSpPr>
          <p:cNvPr id="679029" name="Rectangle 117"/>
          <p:cNvSpPr>
            <a:spLocks noChangeArrowheads="1"/>
          </p:cNvSpPr>
          <p:nvPr>
            <p:custDataLst>
              <p:tags r:id="rId118"/>
            </p:custDataLst>
          </p:nvPr>
        </p:nvSpPr>
        <p:spPr bwMode="gray">
          <a:xfrm>
            <a:off x="5194300" y="5060950"/>
            <a:ext cx="611188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Alaska</a:t>
            </a:r>
          </a:p>
        </p:txBody>
      </p:sp>
      <p:sp>
        <p:nvSpPr>
          <p:cNvPr id="679030" name="Rectangle 118"/>
          <p:cNvSpPr>
            <a:spLocks noChangeArrowheads="1"/>
          </p:cNvSpPr>
          <p:nvPr>
            <p:custDataLst>
              <p:tags r:id="rId119"/>
            </p:custDataLst>
          </p:nvPr>
        </p:nvSpPr>
        <p:spPr bwMode="gray">
          <a:xfrm>
            <a:off x="4929188" y="1808163"/>
            <a:ext cx="122078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895350">
              <a:buClr>
                <a:schemeClr val="tx2"/>
              </a:buClr>
            </a:pPr>
            <a:r>
              <a:rPr lang="en-US" sz="1200" b="1">
                <a:solidFill>
                  <a:schemeClr val="accent1"/>
                </a:solidFill>
              </a:rPr>
              <a:t>2001</a:t>
            </a:r>
          </a:p>
        </p:txBody>
      </p:sp>
      <p:sp>
        <p:nvSpPr>
          <p:cNvPr id="679031" name="Rectangle 119"/>
          <p:cNvSpPr>
            <a:spLocks noChangeArrowheads="1"/>
          </p:cNvSpPr>
          <p:nvPr>
            <p:custDataLst>
              <p:tags r:id="rId120"/>
            </p:custDataLst>
          </p:nvPr>
        </p:nvSpPr>
        <p:spPr bwMode="gray">
          <a:xfrm>
            <a:off x="5846763" y="2024063"/>
            <a:ext cx="723900" cy="550862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32" name="Rectangle 120"/>
          <p:cNvSpPr>
            <a:spLocks noChangeArrowheads="1"/>
          </p:cNvSpPr>
          <p:nvPr>
            <p:custDataLst>
              <p:tags r:id="rId121"/>
            </p:custDataLst>
          </p:nvPr>
        </p:nvSpPr>
        <p:spPr bwMode="gray">
          <a:xfrm>
            <a:off x="5881688" y="2208213"/>
            <a:ext cx="611187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Allegiant</a:t>
            </a:r>
          </a:p>
        </p:txBody>
      </p:sp>
      <p:sp>
        <p:nvSpPr>
          <p:cNvPr id="679033" name="Rectangle 121"/>
          <p:cNvSpPr>
            <a:spLocks noChangeArrowheads="1"/>
          </p:cNvSpPr>
          <p:nvPr>
            <p:custDataLst>
              <p:tags r:id="rId122"/>
            </p:custDataLst>
          </p:nvPr>
        </p:nvSpPr>
        <p:spPr bwMode="gray">
          <a:xfrm>
            <a:off x="5846763" y="2595563"/>
            <a:ext cx="723900" cy="549275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34" name="Rectangle 122"/>
          <p:cNvSpPr>
            <a:spLocks noChangeArrowheads="1"/>
          </p:cNvSpPr>
          <p:nvPr>
            <p:custDataLst>
              <p:tags r:id="rId123"/>
            </p:custDataLst>
          </p:nvPr>
        </p:nvSpPr>
        <p:spPr bwMode="gray">
          <a:xfrm>
            <a:off x="5881688" y="2770188"/>
            <a:ext cx="611187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Southwest</a:t>
            </a:r>
          </a:p>
        </p:txBody>
      </p:sp>
      <p:sp>
        <p:nvSpPr>
          <p:cNvPr id="679035" name="Rectangle 123"/>
          <p:cNvSpPr>
            <a:spLocks noChangeArrowheads="1"/>
          </p:cNvSpPr>
          <p:nvPr>
            <p:custDataLst>
              <p:tags r:id="rId124"/>
            </p:custDataLst>
          </p:nvPr>
        </p:nvSpPr>
        <p:spPr bwMode="gray">
          <a:xfrm>
            <a:off x="5846763" y="3168650"/>
            <a:ext cx="723900" cy="550863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36" name="Rectangle 124"/>
          <p:cNvSpPr>
            <a:spLocks noChangeArrowheads="1"/>
          </p:cNvSpPr>
          <p:nvPr>
            <p:custDataLst>
              <p:tags r:id="rId125"/>
            </p:custDataLst>
          </p:nvPr>
        </p:nvSpPr>
        <p:spPr bwMode="gray">
          <a:xfrm>
            <a:off x="5846763" y="3738563"/>
            <a:ext cx="723900" cy="550862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37" name="Rectangle 125"/>
          <p:cNvSpPr>
            <a:spLocks noChangeArrowheads="1"/>
          </p:cNvSpPr>
          <p:nvPr>
            <p:custDataLst>
              <p:tags r:id="rId126"/>
            </p:custDataLst>
          </p:nvPr>
        </p:nvSpPr>
        <p:spPr bwMode="gray">
          <a:xfrm>
            <a:off x="5846763" y="4308475"/>
            <a:ext cx="723900" cy="549275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38" name="Rectangle 126"/>
          <p:cNvSpPr>
            <a:spLocks noChangeArrowheads="1"/>
          </p:cNvSpPr>
          <p:nvPr>
            <p:custDataLst>
              <p:tags r:id="rId127"/>
            </p:custDataLst>
          </p:nvPr>
        </p:nvSpPr>
        <p:spPr bwMode="gray">
          <a:xfrm>
            <a:off x="5846763" y="4876800"/>
            <a:ext cx="723900" cy="550863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39" name="Rectangle 127"/>
          <p:cNvSpPr>
            <a:spLocks noChangeArrowheads="1"/>
          </p:cNvSpPr>
          <p:nvPr>
            <p:custDataLst>
              <p:tags r:id="rId128"/>
            </p:custDataLst>
          </p:nvPr>
        </p:nvSpPr>
        <p:spPr bwMode="gray">
          <a:xfrm>
            <a:off x="5881688" y="3352800"/>
            <a:ext cx="611187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JetBlue</a:t>
            </a:r>
          </a:p>
        </p:txBody>
      </p:sp>
      <p:sp>
        <p:nvSpPr>
          <p:cNvPr id="679040" name="Rectangle 128"/>
          <p:cNvSpPr>
            <a:spLocks noChangeArrowheads="1"/>
          </p:cNvSpPr>
          <p:nvPr>
            <p:custDataLst>
              <p:tags r:id="rId129"/>
            </p:custDataLst>
          </p:nvPr>
        </p:nvSpPr>
        <p:spPr bwMode="gray">
          <a:xfrm>
            <a:off x="5881688" y="3922713"/>
            <a:ext cx="611187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Air Tran</a:t>
            </a:r>
          </a:p>
        </p:txBody>
      </p:sp>
      <p:sp>
        <p:nvSpPr>
          <p:cNvPr id="679041" name="Rectangle 129"/>
          <p:cNvSpPr>
            <a:spLocks noChangeArrowheads="1"/>
          </p:cNvSpPr>
          <p:nvPr>
            <p:custDataLst>
              <p:tags r:id="rId130"/>
            </p:custDataLst>
          </p:nvPr>
        </p:nvSpPr>
        <p:spPr bwMode="gray">
          <a:xfrm>
            <a:off x="5881688" y="4492625"/>
            <a:ext cx="611187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Alaska</a:t>
            </a:r>
          </a:p>
        </p:txBody>
      </p:sp>
      <p:sp>
        <p:nvSpPr>
          <p:cNvPr id="679042" name="Rectangle 130"/>
          <p:cNvSpPr>
            <a:spLocks noChangeArrowheads="1"/>
          </p:cNvSpPr>
          <p:nvPr>
            <p:custDataLst>
              <p:tags r:id="rId131"/>
            </p:custDataLst>
          </p:nvPr>
        </p:nvSpPr>
        <p:spPr bwMode="gray">
          <a:xfrm>
            <a:off x="5881688" y="5060950"/>
            <a:ext cx="611187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Frontier</a:t>
            </a:r>
          </a:p>
        </p:txBody>
      </p:sp>
      <p:sp>
        <p:nvSpPr>
          <p:cNvPr id="679043" name="Rectangle 131"/>
          <p:cNvSpPr>
            <a:spLocks noChangeArrowheads="1"/>
          </p:cNvSpPr>
          <p:nvPr>
            <p:custDataLst>
              <p:tags r:id="rId132"/>
            </p:custDataLst>
          </p:nvPr>
        </p:nvSpPr>
        <p:spPr bwMode="gray">
          <a:xfrm>
            <a:off x="5613400" y="1808163"/>
            <a:ext cx="1220788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895350">
              <a:buClr>
                <a:schemeClr val="tx2"/>
              </a:buClr>
            </a:pPr>
            <a:r>
              <a:rPr lang="en-US" sz="1200" b="1">
                <a:solidFill>
                  <a:schemeClr val="accent1"/>
                </a:solidFill>
              </a:rPr>
              <a:t>2004</a:t>
            </a:r>
          </a:p>
        </p:txBody>
      </p:sp>
      <p:sp>
        <p:nvSpPr>
          <p:cNvPr id="679044" name="Rectangle 132"/>
          <p:cNvSpPr>
            <a:spLocks noChangeArrowheads="1"/>
          </p:cNvSpPr>
          <p:nvPr>
            <p:custDataLst>
              <p:tags r:id="rId133"/>
            </p:custDataLst>
          </p:nvPr>
        </p:nvSpPr>
        <p:spPr bwMode="gray">
          <a:xfrm>
            <a:off x="6542088" y="2024063"/>
            <a:ext cx="723900" cy="550862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45" name="Rectangle 133"/>
          <p:cNvSpPr>
            <a:spLocks noChangeArrowheads="1"/>
          </p:cNvSpPr>
          <p:nvPr>
            <p:custDataLst>
              <p:tags r:id="rId134"/>
            </p:custDataLst>
          </p:nvPr>
        </p:nvSpPr>
        <p:spPr bwMode="gray">
          <a:xfrm>
            <a:off x="6589713" y="2208213"/>
            <a:ext cx="611187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Northwest</a:t>
            </a:r>
          </a:p>
        </p:txBody>
      </p:sp>
      <p:sp>
        <p:nvSpPr>
          <p:cNvPr id="679046" name="Rectangle 134"/>
          <p:cNvSpPr>
            <a:spLocks noChangeArrowheads="1"/>
          </p:cNvSpPr>
          <p:nvPr>
            <p:custDataLst>
              <p:tags r:id="rId135"/>
            </p:custDataLst>
          </p:nvPr>
        </p:nvSpPr>
        <p:spPr bwMode="gray">
          <a:xfrm>
            <a:off x="6542088" y="2595563"/>
            <a:ext cx="723900" cy="549275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47" name="Rectangle 135"/>
          <p:cNvSpPr>
            <a:spLocks noChangeArrowheads="1"/>
          </p:cNvSpPr>
          <p:nvPr>
            <p:custDataLst>
              <p:tags r:id="rId136"/>
            </p:custDataLst>
          </p:nvPr>
        </p:nvSpPr>
        <p:spPr bwMode="gray">
          <a:xfrm>
            <a:off x="6589713" y="2770188"/>
            <a:ext cx="611187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Delta</a:t>
            </a:r>
          </a:p>
        </p:txBody>
      </p:sp>
      <p:sp>
        <p:nvSpPr>
          <p:cNvPr id="679048" name="Rectangle 136"/>
          <p:cNvSpPr>
            <a:spLocks noChangeArrowheads="1"/>
          </p:cNvSpPr>
          <p:nvPr>
            <p:custDataLst>
              <p:tags r:id="rId137"/>
            </p:custDataLst>
          </p:nvPr>
        </p:nvSpPr>
        <p:spPr bwMode="gray">
          <a:xfrm>
            <a:off x="6542088" y="3168650"/>
            <a:ext cx="723900" cy="550863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49" name="Rectangle 137"/>
          <p:cNvSpPr>
            <a:spLocks noChangeArrowheads="1"/>
          </p:cNvSpPr>
          <p:nvPr>
            <p:custDataLst>
              <p:tags r:id="rId138"/>
            </p:custDataLst>
          </p:nvPr>
        </p:nvSpPr>
        <p:spPr bwMode="gray">
          <a:xfrm>
            <a:off x="6542088" y="3738563"/>
            <a:ext cx="723900" cy="550862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50" name="Rectangle 138"/>
          <p:cNvSpPr>
            <a:spLocks noChangeArrowheads="1"/>
          </p:cNvSpPr>
          <p:nvPr>
            <p:custDataLst>
              <p:tags r:id="rId139"/>
            </p:custDataLst>
          </p:nvPr>
        </p:nvSpPr>
        <p:spPr bwMode="gray">
          <a:xfrm>
            <a:off x="6542088" y="4308475"/>
            <a:ext cx="723900" cy="549275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51" name="Rectangle 139"/>
          <p:cNvSpPr>
            <a:spLocks noChangeArrowheads="1"/>
          </p:cNvSpPr>
          <p:nvPr>
            <p:custDataLst>
              <p:tags r:id="rId140"/>
            </p:custDataLst>
          </p:nvPr>
        </p:nvSpPr>
        <p:spPr bwMode="gray">
          <a:xfrm>
            <a:off x="6542088" y="4876800"/>
            <a:ext cx="723900" cy="550863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52" name="Rectangle 140"/>
          <p:cNvSpPr>
            <a:spLocks noChangeArrowheads="1"/>
          </p:cNvSpPr>
          <p:nvPr>
            <p:custDataLst>
              <p:tags r:id="rId141"/>
            </p:custDataLst>
          </p:nvPr>
        </p:nvSpPr>
        <p:spPr bwMode="gray">
          <a:xfrm>
            <a:off x="6589713" y="3352800"/>
            <a:ext cx="611187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Allegiant</a:t>
            </a:r>
          </a:p>
        </p:txBody>
      </p:sp>
      <p:sp>
        <p:nvSpPr>
          <p:cNvPr id="679053" name="Rectangle 141"/>
          <p:cNvSpPr>
            <a:spLocks noChangeArrowheads="1"/>
          </p:cNvSpPr>
          <p:nvPr>
            <p:custDataLst>
              <p:tags r:id="rId142"/>
            </p:custDataLst>
          </p:nvPr>
        </p:nvSpPr>
        <p:spPr bwMode="gray">
          <a:xfrm>
            <a:off x="6589713" y="3922713"/>
            <a:ext cx="611187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Southwest</a:t>
            </a:r>
          </a:p>
        </p:txBody>
      </p:sp>
      <p:sp>
        <p:nvSpPr>
          <p:cNvPr id="679054" name="Rectangle 142"/>
          <p:cNvSpPr>
            <a:spLocks noChangeArrowheads="1"/>
          </p:cNvSpPr>
          <p:nvPr>
            <p:custDataLst>
              <p:tags r:id="rId143"/>
            </p:custDataLst>
          </p:nvPr>
        </p:nvSpPr>
        <p:spPr bwMode="gray">
          <a:xfrm>
            <a:off x="6589713" y="4492625"/>
            <a:ext cx="611187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Alaska</a:t>
            </a:r>
          </a:p>
        </p:txBody>
      </p:sp>
      <p:sp>
        <p:nvSpPr>
          <p:cNvPr id="679055" name="Rectangle 143"/>
          <p:cNvSpPr>
            <a:spLocks noChangeArrowheads="1"/>
          </p:cNvSpPr>
          <p:nvPr>
            <p:custDataLst>
              <p:tags r:id="rId144"/>
            </p:custDataLst>
          </p:nvPr>
        </p:nvSpPr>
        <p:spPr bwMode="gray">
          <a:xfrm>
            <a:off x="6589713" y="5060950"/>
            <a:ext cx="611187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US Air</a:t>
            </a:r>
          </a:p>
        </p:txBody>
      </p:sp>
      <p:sp>
        <p:nvSpPr>
          <p:cNvPr id="679056" name="Rectangle 144"/>
          <p:cNvSpPr>
            <a:spLocks noChangeArrowheads="1"/>
          </p:cNvSpPr>
          <p:nvPr>
            <p:custDataLst>
              <p:tags r:id="rId145"/>
            </p:custDataLst>
          </p:nvPr>
        </p:nvSpPr>
        <p:spPr bwMode="gray">
          <a:xfrm>
            <a:off x="6319838" y="1808163"/>
            <a:ext cx="122078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895350">
              <a:buClr>
                <a:schemeClr val="tx2"/>
              </a:buClr>
            </a:pPr>
            <a:r>
              <a:rPr lang="en-US" sz="1200" b="1">
                <a:solidFill>
                  <a:schemeClr val="accent1"/>
                </a:solidFill>
              </a:rPr>
              <a:t>2007</a:t>
            </a:r>
          </a:p>
        </p:txBody>
      </p:sp>
      <p:sp>
        <p:nvSpPr>
          <p:cNvPr id="679057" name="Rectangle 145"/>
          <p:cNvSpPr>
            <a:spLocks noChangeArrowheads="1"/>
          </p:cNvSpPr>
          <p:nvPr>
            <p:custDataLst>
              <p:tags r:id="rId146"/>
            </p:custDataLst>
          </p:nvPr>
        </p:nvSpPr>
        <p:spPr bwMode="gray">
          <a:xfrm>
            <a:off x="7270750" y="2024063"/>
            <a:ext cx="725488" cy="550862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58" name="Rectangle 146"/>
          <p:cNvSpPr>
            <a:spLocks noChangeArrowheads="1"/>
          </p:cNvSpPr>
          <p:nvPr>
            <p:custDataLst>
              <p:tags r:id="rId147"/>
            </p:custDataLst>
          </p:nvPr>
        </p:nvSpPr>
        <p:spPr bwMode="gray">
          <a:xfrm>
            <a:off x="7324725" y="2208213"/>
            <a:ext cx="611188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Allegiant</a:t>
            </a:r>
          </a:p>
        </p:txBody>
      </p:sp>
      <p:sp>
        <p:nvSpPr>
          <p:cNvPr id="679059" name="Rectangle 147"/>
          <p:cNvSpPr>
            <a:spLocks noChangeArrowheads="1"/>
          </p:cNvSpPr>
          <p:nvPr>
            <p:custDataLst>
              <p:tags r:id="rId148"/>
            </p:custDataLst>
          </p:nvPr>
        </p:nvSpPr>
        <p:spPr bwMode="gray">
          <a:xfrm>
            <a:off x="7270750" y="2595563"/>
            <a:ext cx="725488" cy="549275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60" name="Rectangle 148"/>
          <p:cNvSpPr>
            <a:spLocks noChangeArrowheads="1"/>
          </p:cNvSpPr>
          <p:nvPr>
            <p:custDataLst>
              <p:tags r:id="rId149"/>
            </p:custDataLst>
          </p:nvPr>
        </p:nvSpPr>
        <p:spPr bwMode="gray">
          <a:xfrm>
            <a:off x="7324725" y="2770188"/>
            <a:ext cx="611188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Hawaiian</a:t>
            </a:r>
          </a:p>
        </p:txBody>
      </p:sp>
      <p:sp>
        <p:nvSpPr>
          <p:cNvPr id="679061" name="Rectangle 149"/>
          <p:cNvSpPr>
            <a:spLocks noChangeArrowheads="1"/>
          </p:cNvSpPr>
          <p:nvPr>
            <p:custDataLst>
              <p:tags r:id="rId150"/>
            </p:custDataLst>
          </p:nvPr>
        </p:nvSpPr>
        <p:spPr bwMode="gray">
          <a:xfrm>
            <a:off x="7270750" y="3168650"/>
            <a:ext cx="725488" cy="550863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62" name="Rectangle 150"/>
          <p:cNvSpPr>
            <a:spLocks noChangeArrowheads="1"/>
          </p:cNvSpPr>
          <p:nvPr>
            <p:custDataLst>
              <p:tags r:id="rId151"/>
            </p:custDataLst>
          </p:nvPr>
        </p:nvSpPr>
        <p:spPr bwMode="gray">
          <a:xfrm>
            <a:off x="7270750" y="3738563"/>
            <a:ext cx="725488" cy="550862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63" name="Rectangle 151"/>
          <p:cNvSpPr>
            <a:spLocks noChangeArrowheads="1"/>
          </p:cNvSpPr>
          <p:nvPr>
            <p:custDataLst>
              <p:tags r:id="rId152"/>
            </p:custDataLst>
          </p:nvPr>
        </p:nvSpPr>
        <p:spPr bwMode="gray">
          <a:xfrm>
            <a:off x="7270750" y="4308475"/>
            <a:ext cx="725488" cy="549275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64" name="Rectangle 152"/>
          <p:cNvSpPr>
            <a:spLocks noChangeArrowheads="1"/>
          </p:cNvSpPr>
          <p:nvPr>
            <p:custDataLst>
              <p:tags r:id="rId153"/>
            </p:custDataLst>
          </p:nvPr>
        </p:nvSpPr>
        <p:spPr bwMode="gray">
          <a:xfrm>
            <a:off x="7270750" y="4876800"/>
            <a:ext cx="725488" cy="550863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65" name="Rectangle 153"/>
          <p:cNvSpPr>
            <a:spLocks noChangeArrowheads="1"/>
          </p:cNvSpPr>
          <p:nvPr>
            <p:custDataLst>
              <p:tags r:id="rId154"/>
            </p:custDataLst>
          </p:nvPr>
        </p:nvSpPr>
        <p:spPr bwMode="gray">
          <a:xfrm>
            <a:off x="7324725" y="3352800"/>
            <a:ext cx="611188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Alaska</a:t>
            </a:r>
          </a:p>
        </p:txBody>
      </p:sp>
      <p:sp>
        <p:nvSpPr>
          <p:cNvPr id="679066" name="Rectangle 154"/>
          <p:cNvSpPr>
            <a:spLocks noChangeArrowheads="1"/>
          </p:cNvSpPr>
          <p:nvPr>
            <p:custDataLst>
              <p:tags r:id="rId155"/>
            </p:custDataLst>
          </p:nvPr>
        </p:nvSpPr>
        <p:spPr bwMode="gray">
          <a:xfrm>
            <a:off x="7324725" y="3922713"/>
            <a:ext cx="611188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Delta</a:t>
            </a:r>
          </a:p>
        </p:txBody>
      </p:sp>
      <p:sp>
        <p:nvSpPr>
          <p:cNvPr id="679067" name="Rectangle 155"/>
          <p:cNvSpPr>
            <a:spLocks noChangeArrowheads="1"/>
          </p:cNvSpPr>
          <p:nvPr>
            <p:custDataLst>
              <p:tags r:id="rId156"/>
            </p:custDataLst>
          </p:nvPr>
        </p:nvSpPr>
        <p:spPr bwMode="gray">
          <a:xfrm>
            <a:off x="7324725" y="4492625"/>
            <a:ext cx="611188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Southwest</a:t>
            </a:r>
          </a:p>
        </p:txBody>
      </p:sp>
      <p:sp>
        <p:nvSpPr>
          <p:cNvPr id="679068" name="Rectangle 156"/>
          <p:cNvSpPr>
            <a:spLocks noChangeArrowheads="1"/>
          </p:cNvSpPr>
          <p:nvPr>
            <p:custDataLst>
              <p:tags r:id="rId157"/>
            </p:custDataLst>
          </p:nvPr>
        </p:nvSpPr>
        <p:spPr bwMode="gray">
          <a:xfrm>
            <a:off x="7324725" y="5060950"/>
            <a:ext cx="611188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US Air</a:t>
            </a:r>
          </a:p>
        </p:txBody>
      </p:sp>
      <p:sp>
        <p:nvSpPr>
          <p:cNvPr id="679069" name="Rectangle 157"/>
          <p:cNvSpPr>
            <a:spLocks noChangeArrowheads="1"/>
          </p:cNvSpPr>
          <p:nvPr>
            <p:custDataLst>
              <p:tags r:id="rId158"/>
            </p:custDataLst>
          </p:nvPr>
        </p:nvSpPr>
        <p:spPr bwMode="gray">
          <a:xfrm>
            <a:off x="7026275" y="1808163"/>
            <a:ext cx="1220788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895350">
              <a:buClr>
                <a:schemeClr val="tx2"/>
              </a:buClr>
            </a:pPr>
            <a:r>
              <a:rPr lang="en-US" sz="1200" b="1">
                <a:solidFill>
                  <a:schemeClr val="accent1"/>
                </a:solidFill>
              </a:rPr>
              <a:t>2010</a:t>
            </a:r>
          </a:p>
        </p:txBody>
      </p:sp>
      <p:sp>
        <p:nvSpPr>
          <p:cNvPr id="679070" name="Rectangle 158"/>
          <p:cNvSpPr>
            <a:spLocks noChangeArrowheads="1"/>
          </p:cNvSpPr>
          <p:nvPr>
            <p:custDataLst>
              <p:tags r:id="rId159"/>
            </p:custDataLst>
          </p:nvPr>
        </p:nvSpPr>
        <p:spPr bwMode="gray">
          <a:xfrm>
            <a:off x="8147050" y="2024063"/>
            <a:ext cx="723900" cy="550862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71" name="Rectangle 159"/>
          <p:cNvSpPr>
            <a:spLocks noChangeArrowheads="1"/>
          </p:cNvSpPr>
          <p:nvPr>
            <p:custDataLst>
              <p:tags r:id="rId160"/>
            </p:custDataLst>
          </p:nvPr>
        </p:nvSpPr>
        <p:spPr bwMode="gray">
          <a:xfrm>
            <a:off x="8201025" y="2208213"/>
            <a:ext cx="611188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Spirit</a:t>
            </a:r>
          </a:p>
        </p:txBody>
      </p:sp>
      <p:sp>
        <p:nvSpPr>
          <p:cNvPr id="679072" name="Rectangle 160"/>
          <p:cNvSpPr>
            <a:spLocks noChangeArrowheads="1"/>
          </p:cNvSpPr>
          <p:nvPr>
            <p:custDataLst>
              <p:tags r:id="rId161"/>
            </p:custDataLst>
          </p:nvPr>
        </p:nvSpPr>
        <p:spPr bwMode="gray">
          <a:xfrm>
            <a:off x="8147050" y="2595563"/>
            <a:ext cx="723900" cy="549275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73" name="Rectangle 161"/>
          <p:cNvSpPr>
            <a:spLocks noChangeArrowheads="1"/>
          </p:cNvSpPr>
          <p:nvPr>
            <p:custDataLst>
              <p:tags r:id="rId162"/>
            </p:custDataLst>
          </p:nvPr>
        </p:nvSpPr>
        <p:spPr bwMode="gray">
          <a:xfrm>
            <a:off x="8201025" y="2770188"/>
            <a:ext cx="611188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Allegiant</a:t>
            </a:r>
          </a:p>
        </p:txBody>
      </p:sp>
      <p:sp>
        <p:nvSpPr>
          <p:cNvPr id="679074" name="Rectangle 162"/>
          <p:cNvSpPr>
            <a:spLocks noChangeArrowheads="1"/>
          </p:cNvSpPr>
          <p:nvPr>
            <p:custDataLst>
              <p:tags r:id="rId163"/>
            </p:custDataLst>
          </p:nvPr>
        </p:nvSpPr>
        <p:spPr bwMode="gray">
          <a:xfrm>
            <a:off x="8147050" y="3168650"/>
            <a:ext cx="723900" cy="550863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75" name="Rectangle 163"/>
          <p:cNvSpPr>
            <a:spLocks noChangeArrowheads="1"/>
          </p:cNvSpPr>
          <p:nvPr>
            <p:custDataLst>
              <p:tags r:id="rId164"/>
            </p:custDataLst>
          </p:nvPr>
        </p:nvSpPr>
        <p:spPr bwMode="gray">
          <a:xfrm>
            <a:off x="8147050" y="3738563"/>
            <a:ext cx="723900" cy="550862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76" name="Rectangle 164"/>
          <p:cNvSpPr>
            <a:spLocks noChangeArrowheads="1"/>
          </p:cNvSpPr>
          <p:nvPr>
            <p:custDataLst>
              <p:tags r:id="rId165"/>
            </p:custDataLst>
          </p:nvPr>
        </p:nvSpPr>
        <p:spPr bwMode="gray">
          <a:xfrm>
            <a:off x="8147050" y="4308475"/>
            <a:ext cx="723900" cy="549275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77" name="Rectangle 165"/>
          <p:cNvSpPr>
            <a:spLocks noChangeArrowheads="1"/>
          </p:cNvSpPr>
          <p:nvPr>
            <p:custDataLst>
              <p:tags r:id="rId166"/>
            </p:custDataLst>
          </p:nvPr>
        </p:nvSpPr>
        <p:spPr bwMode="gray">
          <a:xfrm>
            <a:off x="8147050" y="4876800"/>
            <a:ext cx="723900" cy="550863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78" name="Rectangle 166"/>
          <p:cNvSpPr>
            <a:spLocks noChangeArrowheads="1"/>
          </p:cNvSpPr>
          <p:nvPr>
            <p:custDataLst>
              <p:tags r:id="rId167"/>
            </p:custDataLst>
          </p:nvPr>
        </p:nvSpPr>
        <p:spPr bwMode="gray">
          <a:xfrm>
            <a:off x="8201025" y="3352800"/>
            <a:ext cx="611188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Delta</a:t>
            </a:r>
          </a:p>
        </p:txBody>
      </p:sp>
      <p:sp>
        <p:nvSpPr>
          <p:cNvPr id="679079" name="Rectangle 167"/>
          <p:cNvSpPr>
            <a:spLocks noChangeArrowheads="1"/>
          </p:cNvSpPr>
          <p:nvPr>
            <p:custDataLst>
              <p:tags r:id="rId168"/>
            </p:custDataLst>
          </p:nvPr>
        </p:nvSpPr>
        <p:spPr bwMode="gray">
          <a:xfrm>
            <a:off x="8201025" y="3922713"/>
            <a:ext cx="611188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United</a:t>
            </a:r>
          </a:p>
        </p:txBody>
      </p:sp>
      <p:sp>
        <p:nvSpPr>
          <p:cNvPr id="679080" name="Rectangle 168"/>
          <p:cNvSpPr>
            <a:spLocks noChangeArrowheads="1"/>
          </p:cNvSpPr>
          <p:nvPr>
            <p:custDataLst>
              <p:tags r:id="rId169"/>
            </p:custDataLst>
          </p:nvPr>
        </p:nvSpPr>
        <p:spPr bwMode="gray">
          <a:xfrm>
            <a:off x="8201025" y="4492625"/>
            <a:ext cx="611188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JetBlue</a:t>
            </a:r>
          </a:p>
        </p:txBody>
      </p:sp>
      <p:sp>
        <p:nvSpPr>
          <p:cNvPr id="679081" name="Rectangle 169"/>
          <p:cNvSpPr>
            <a:spLocks noChangeArrowheads="1"/>
          </p:cNvSpPr>
          <p:nvPr>
            <p:custDataLst>
              <p:tags r:id="rId170"/>
            </p:custDataLst>
          </p:nvPr>
        </p:nvSpPr>
        <p:spPr bwMode="gray">
          <a:xfrm>
            <a:off x="8201025" y="5060950"/>
            <a:ext cx="611188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Southwest</a:t>
            </a:r>
          </a:p>
        </p:txBody>
      </p:sp>
      <p:sp>
        <p:nvSpPr>
          <p:cNvPr id="679082" name="Rectangle 170"/>
          <p:cNvSpPr>
            <a:spLocks noChangeArrowheads="1"/>
          </p:cNvSpPr>
          <p:nvPr>
            <p:custDataLst>
              <p:tags r:id="rId171"/>
            </p:custDataLst>
          </p:nvPr>
        </p:nvSpPr>
        <p:spPr bwMode="gray">
          <a:xfrm>
            <a:off x="8108950" y="1779588"/>
            <a:ext cx="785813" cy="19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895350">
              <a:buClr>
                <a:schemeClr val="tx2"/>
              </a:buClr>
            </a:pPr>
            <a:r>
              <a:rPr lang="en-US" sz="1200" b="1">
                <a:solidFill>
                  <a:schemeClr val="bg2"/>
                </a:solidFill>
              </a:rPr>
              <a:t>2011</a:t>
            </a:r>
          </a:p>
        </p:txBody>
      </p:sp>
      <p:pic>
        <p:nvPicPr>
          <p:cNvPr id="679090" name="Picture 178"/>
          <p:cNvPicPr>
            <a:picLocks noChangeAspect="1" noChangeArrowheads="1"/>
          </p:cNvPicPr>
          <p:nvPr>
            <p:custDataLst>
              <p:tags r:id="rId172"/>
            </p:custDataLst>
          </p:nvPr>
        </p:nvPicPr>
        <p:blipFill>
          <a:blip r:embed="rId196"/>
          <a:srcRect l="30948" t="44481" r="50635" b="39926"/>
          <a:stretch>
            <a:fillRect/>
          </a:stretch>
        </p:blipFill>
        <p:spPr bwMode="auto">
          <a:xfrm>
            <a:off x="3081338" y="2716213"/>
            <a:ext cx="652462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79093" name="Picture 181"/>
          <p:cNvPicPr>
            <a:picLocks noChangeAspect="1" noChangeArrowheads="1"/>
          </p:cNvPicPr>
          <p:nvPr>
            <p:custDataLst>
              <p:tags r:id="rId173"/>
            </p:custDataLst>
          </p:nvPr>
        </p:nvPicPr>
        <p:blipFill>
          <a:blip r:embed="rId196"/>
          <a:srcRect l="30948" t="44481" r="50635" b="39926"/>
          <a:stretch>
            <a:fillRect/>
          </a:stretch>
        </p:blipFill>
        <p:spPr bwMode="auto">
          <a:xfrm>
            <a:off x="2386013" y="2716213"/>
            <a:ext cx="652462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79094" name="Picture 182"/>
          <p:cNvPicPr>
            <a:picLocks noChangeAspect="1" noChangeArrowheads="1"/>
          </p:cNvPicPr>
          <p:nvPr>
            <p:custDataLst>
              <p:tags r:id="rId174"/>
            </p:custDataLst>
          </p:nvPr>
        </p:nvPicPr>
        <p:blipFill>
          <a:blip r:embed="rId196"/>
          <a:srcRect l="30948" t="44481" r="50635" b="39926"/>
          <a:stretch>
            <a:fillRect/>
          </a:stretch>
        </p:blipFill>
        <p:spPr bwMode="auto">
          <a:xfrm>
            <a:off x="1673225" y="2716213"/>
            <a:ext cx="669925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79095" name="Picture 183"/>
          <p:cNvPicPr>
            <a:picLocks noChangeAspect="1" noChangeArrowheads="1"/>
          </p:cNvPicPr>
          <p:nvPr>
            <p:custDataLst>
              <p:tags r:id="rId175"/>
            </p:custDataLst>
          </p:nvPr>
        </p:nvPicPr>
        <p:blipFill>
          <a:blip r:embed="rId196"/>
          <a:srcRect l="30948" t="44481" r="50635" b="39926"/>
          <a:stretch>
            <a:fillRect/>
          </a:stretch>
        </p:blipFill>
        <p:spPr bwMode="auto">
          <a:xfrm>
            <a:off x="944563" y="2716213"/>
            <a:ext cx="688975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79096" name="Picture 184"/>
          <p:cNvPicPr>
            <a:picLocks noChangeAspect="1" noChangeArrowheads="1"/>
          </p:cNvPicPr>
          <p:nvPr>
            <p:custDataLst>
              <p:tags r:id="rId176"/>
            </p:custDataLst>
          </p:nvPr>
        </p:nvPicPr>
        <p:blipFill>
          <a:blip r:embed="rId196"/>
          <a:srcRect l="30948" t="44481" r="50635" b="39926"/>
          <a:stretch>
            <a:fillRect/>
          </a:stretch>
        </p:blipFill>
        <p:spPr bwMode="auto">
          <a:xfrm>
            <a:off x="231775" y="2716213"/>
            <a:ext cx="688975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79097" name="Picture 185"/>
          <p:cNvPicPr>
            <a:picLocks noChangeAspect="1" noChangeArrowheads="1"/>
          </p:cNvPicPr>
          <p:nvPr>
            <p:custDataLst>
              <p:tags r:id="rId177"/>
            </p:custDataLst>
          </p:nvPr>
        </p:nvPicPr>
        <p:blipFill>
          <a:blip r:embed="rId196"/>
          <a:srcRect l="30948" t="44481" r="50635" b="39926"/>
          <a:stretch>
            <a:fillRect/>
          </a:stretch>
        </p:blipFill>
        <p:spPr bwMode="auto">
          <a:xfrm>
            <a:off x="3763963" y="3263900"/>
            <a:ext cx="676275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79098" name="Picture 186"/>
          <p:cNvPicPr>
            <a:picLocks noChangeAspect="1" noChangeArrowheads="1"/>
          </p:cNvPicPr>
          <p:nvPr>
            <p:custDataLst>
              <p:tags r:id="rId178"/>
            </p:custDataLst>
          </p:nvPr>
        </p:nvPicPr>
        <p:blipFill>
          <a:blip r:embed="rId196"/>
          <a:srcRect l="30948" t="44481" r="50635" b="39926"/>
          <a:stretch>
            <a:fillRect/>
          </a:stretch>
        </p:blipFill>
        <p:spPr bwMode="auto">
          <a:xfrm>
            <a:off x="4470400" y="2108200"/>
            <a:ext cx="669925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79099" name="Picture 187"/>
          <p:cNvPicPr>
            <a:picLocks noChangeAspect="1" noChangeArrowheads="1"/>
          </p:cNvPicPr>
          <p:nvPr>
            <p:custDataLst>
              <p:tags r:id="rId179"/>
            </p:custDataLst>
          </p:nvPr>
        </p:nvPicPr>
        <p:blipFill>
          <a:blip r:embed="rId196"/>
          <a:srcRect l="30948" t="44481" r="50635" b="39926"/>
          <a:stretch>
            <a:fillRect/>
          </a:stretch>
        </p:blipFill>
        <p:spPr bwMode="auto">
          <a:xfrm>
            <a:off x="3081338" y="2716213"/>
            <a:ext cx="652462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79100" name="Picture 188"/>
          <p:cNvPicPr>
            <a:picLocks noChangeAspect="1" noChangeArrowheads="1"/>
          </p:cNvPicPr>
          <p:nvPr>
            <p:custDataLst>
              <p:tags r:id="rId180"/>
            </p:custDataLst>
          </p:nvPr>
        </p:nvPicPr>
        <p:blipFill>
          <a:blip r:embed="rId196"/>
          <a:srcRect l="30948" t="44481" r="50635" b="39926"/>
          <a:stretch>
            <a:fillRect/>
          </a:stretch>
        </p:blipFill>
        <p:spPr bwMode="auto">
          <a:xfrm>
            <a:off x="5164138" y="2716213"/>
            <a:ext cx="663575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79101" name="Picture 189"/>
          <p:cNvPicPr>
            <a:picLocks noChangeAspect="1" noChangeArrowheads="1"/>
          </p:cNvPicPr>
          <p:nvPr>
            <p:custDataLst>
              <p:tags r:id="rId181"/>
            </p:custDataLst>
          </p:nvPr>
        </p:nvPicPr>
        <p:blipFill>
          <a:blip r:embed="rId196"/>
          <a:srcRect l="30948" t="44481" r="50635" b="39926"/>
          <a:stretch>
            <a:fillRect/>
          </a:stretch>
        </p:blipFill>
        <p:spPr bwMode="auto">
          <a:xfrm>
            <a:off x="5859463" y="2716213"/>
            <a:ext cx="663575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79102" name="Picture 190"/>
          <p:cNvPicPr>
            <a:picLocks noChangeAspect="1" noChangeArrowheads="1"/>
          </p:cNvPicPr>
          <p:nvPr>
            <p:custDataLst>
              <p:tags r:id="rId182"/>
            </p:custDataLst>
          </p:nvPr>
        </p:nvPicPr>
        <p:blipFill>
          <a:blip r:embed="rId196"/>
          <a:srcRect l="30948" t="44481" r="50635" b="39926"/>
          <a:stretch>
            <a:fillRect/>
          </a:stretch>
        </p:blipFill>
        <p:spPr bwMode="auto">
          <a:xfrm>
            <a:off x="6553200" y="3860800"/>
            <a:ext cx="687388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79103" name="Picture 191"/>
          <p:cNvPicPr>
            <a:picLocks noChangeAspect="1" noChangeArrowheads="1"/>
          </p:cNvPicPr>
          <p:nvPr>
            <p:custDataLst>
              <p:tags r:id="rId183"/>
            </p:custDataLst>
          </p:nvPr>
        </p:nvPicPr>
        <p:blipFill>
          <a:blip r:embed="rId196"/>
          <a:srcRect l="30948" t="44481" r="50635" b="39926"/>
          <a:stretch>
            <a:fillRect/>
          </a:stretch>
        </p:blipFill>
        <p:spPr bwMode="auto">
          <a:xfrm>
            <a:off x="7283450" y="4408488"/>
            <a:ext cx="687388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79104" name="Picture 192"/>
          <p:cNvPicPr>
            <a:picLocks noChangeAspect="1" noChangeArrowheads="1"/>
          </p:cNvPicPr>
          <p:nvPr>
            <p:custDataLst>
              <p:tags r:id="rId184"/>
            </p:custDataLst>
          </p:nvPr>
        </p:nvPicPr>
        <p:blipFill>
          <a:blip r:embed="rId196"/>
          <a:srcRect l="30948" t="44481" r="50635" b="39926"/>
          <a:stretch>
            <a:fillRect/>
          </a:stretch>
        </p:blipFill>
        <p:spPr bwMode="auto">
          <a:xfrm>
            <a:off x="8162925" y="4997450"/>
            <a:ext cx="687388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79107" name="Rectangle 195"/>
          <p:cNvSpPr>
            <a:spLocks noChangeArrowheads="1"/>
          </p:cNvSpPr>
          <p:nvPr>
            <p:custDataLst>
              <p:tags r:id="rId185"/>
            </p:custDataLst>
          </p:nvPr>
        </p:nvSpPr>
        <p:spPr bwMode="gray">
          <a:xfrm>
            <a:off x="9525" y="1711325"/>
            <a:ext cx="8942388" cy="3773488"/>
          </a:xfrm>
          <a:prstGeom prst="rect">
            <a:avLst/>
          </a:prstGeom>
          <a:noFill/>
          <a:ln w="1905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679113" name="Group 201"/>
          <p:cNvGrpSpPr>
            <a:grpSpLocks/>
          </p:cNvGrpSpPr>
          <p:nvPr>
            <p:custDataLst>
              <p:tags r:id="rId186"/>
            </p:custDataLst>
          </p:nvPr>
        </p:nvGrpSpPr>
        <p:grpSpPr bwMode="auto">
          <a:xfrm>
            <a:off x="7119938" y="898525"/>
            <a:ext cx="180975" cy="180975"/>
            <a:chOff x="1240" y="1968"/>
            <a:chExt cx="960" cy="960"/>
          </a:xfrm>
        </p:grpSpPr>
        <p:sp>
          <p:nvSpPr>
            <p:cNvPr id="679114" name="Rectangle 202"/>
            <p:cNvSpPr>
              <a:spLocks noChangeArrowheads="1"/>
            </p:cNvSpPr>
            <p:nvPr>
              <p:custDataLst>
                <p:tags r:id="rId191"/>
              </p:custDataLst>
            </p:nvPr>
          </p:nvSpPr>
          <p:spPr bwMode="auto">
            <a:xfrm>
              <a:off x="1240" y="1968"/>
              <a:ext cx="960" cy="960"/>
            </a:xfrm>
            <a:prstGeom prst="rect">
              <a:avLst/>
            </a:prstGeom>
            <a:solidFill>
              <a:schemeClr val="tx2">
                <a:alpha val="58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9115" name="Rectangle 203"/>
            <p:cNvSpPr>
              <a:spLocks noChangeArrowheads="1"/>
            </p:cNvSpPr>
            <p:nvPr>
              <p:custDataLst>
                <p:tags r:id="rId192"/>
              </p:custDataLst>
            </p:nvPr>
          </p:nvSpPr>
          <p:spPr bwMode="auto">
            <a:xfrm>
              <a:off x="1240" y="1968"/>
              <a:ext cx="960" cy="960"/>
            </a:xfrm>
            <a:prstGeom prst="rect">
              <a:avLst/>
            </a:prstGeom>
            <a:solidFill>
              <a:schemeClr val="tx2">
                <a:alpha val="58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63500" tIns="63500" rIns="63500" bIns="0"/>
            <a:lstStyle/>
            <a:p>
              <a:pPr defTabSz="895350">
                <a:buClr>
                  <a:schemeClr val="tx2"/>
                </a:buClr>
              </a:pPr>
              <a:endParaRPr lang="en-US" sz="1600"/>
            </a:p>
          </p:txBody>
        </p:sp>
      </p:grpSp>
      <p:sp>
        <p:nvSpPr>
          <p:cNvPr id="679117" name="Text Box 205"/>
          <p:cNvSpPr txBox="1">
            <a:spLocks noChangeArrowheads="1"/>
          </p:cNvSpPr>
          <p:nvPr>
            <p:custDataLst>
              <p:tags r:id="rId187"/>
            </p:custDataLst>
          </p:nvPr>
        </p:nvSpPr>
        <p:spPr bwMode="auto">
          <a:xfrm>
            <a:off x="7254875" y="803275"/>
            <a:ext cx="16573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Went through bankruptcy or change in control</a:t>
            </a:r>
          </a:p>
        </p:txBody>
      </p:sp>
      <p:sp>
        <p:nvSpPr>
          <p:cNvPr id="191" name="AutoShape 8"/>
          <p:cNvSpPr>
            <a:spLocks noChangeArrowheads="1"/>
          </p:cNvSpPr>
          <p:nvPr>
            <p:custDataLst>
              <p:tags r:id="rId188"/>
            </p:custDataLst>
          </p:nvPr>
        </p:nvSpPr>
        <p:spPr bwMode="gray">
          <a:xfrm>
            <a:off x="5160963" y="7938"/>
            <a:ext cx="3779837" cy="195262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7432" tIns="0" rIns="0" bIns="27432">
            <a:spAutoFit/>
          </a:bodyPr>
          <a:lstStyle/>
          <a:p>
            <a:pPr algn="r" defTabSz="895350">
              <a:buClr>
                <a:schemeClr val="tx2"/>
              </a:buClr>
            </a:pPr>
            <a:r>
              <a:rPr lang="en-US" sz="1100">
                <a:solidFill>
                  <a:srgbClr val="808080"/>
                </a:solidFill>
              </a:rPr>
              <a:t>CONFIDENTIAL. PRELIMINARY, FOR DISCUSSION ONLY</a:t>
            </a:r>
          </a:p>
        </p:txBody>
      </p:sp>
      <p:cxnSp>
        <p:nvCxnSpPr>
          <p:cNvPr id="192" name="AutoShape 9"/>
          <p:cNvCxnSpPr>
            <a:cxnSpLocks noChangeShapeType="1"/>
            <a:stCxn id="191" idx="2"/>
            <a:endCxn id="191" idx="4"/>
          </p:cNvCxnSpPr>
          <p:nvPr>
            <p:custDataLst>
              <p:tags r:id="rId189"/>
            </p:custDataLst>
          </p:nvPr>
        </p:nvCxnSpPr>
        <p:spPr bwMode="gray">
          <a:xfrm>
            <a:off x="5160963" y="7938"/>
            <a:ext cx="0" cy="195262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</p:cxnSp>
      <p:cxnSp>
        <p:nvCxnSpPr>
          <p:cNvPr id="193" name="AutoShape 10"/>
          <p:cNvCxnSpPr>
            <a:cxnSpLocks noChangeShapeType="1"/>
            <a:stCxn id="191" idx="4"/>
            <a:endCxn id="191" idx="6"/>
          </p:cNvCxnSpPr>
          <p:nvPr>
            <p:custDataLst>
              <p:tags r:id="rId190"/>
            </p:custDataLst>
          </p:nvPr>
        </p:nvCxnSpPr>
        <p:spPr bwMode="gray">
          <a:xfrm>
            <a:off x="5160963" y="203200"/>
            <a:ext cx="3779837" cy="0"/>
          </a:xfrm>
          <a:prstGeom prst="straightConnector1">
            <a:avLst/>
          </a:prstGeom>
          <a:noFill/>
          <a:ln w="25400">
            <a:solidFill>
              <a:srgbClr val="808080"/>
            </a:solidFill>
            <a:round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907229132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5842" name="think-cell Slide" r:id="rId45" imgW="270" imgH="270" progId="TCLayout.ActiveDocument.1">
                  <p:embed/>
                </p:oleObj>
              </mc:Choice>
              <mc:Fallback>
                <p:oleObj name="think-cell Slide" r:id="rId4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6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Slide Number Placeholder 2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/>
        <p:txBody>
          <a:bodyPr/>
          <a:lstStyle/>
          <a:p>
            <a:fld id="{CA252021-691D-4631-9B1D-48535FE56F6C}" type="slidenum">
              <a:rPr lang="en-US"/>
              <a:pPr/>
              <a:t>5</a:t>
            </a:fld>
            <a:r>
              <a:rPr lang="en-US"/>
              <a:t> </a:t>
            </a:r>
          </a:p>
        </p:txBody>
      </p:sp>
      <p:sp>
        <p:nvSpPr>
          <p:cNvPr id="585732" name="Rectangle 4"/>
          <p:cNvSpPr>
            <a:spLocks noGrp="1" noChangeArrowheads="1"/>
          </p:cNvSpPr>
          <p:nvPr>
            <p:ph type="title"/>
            <p:custDataLst>
              <p:tags r:id="rId4"/>
            </p:custDataLst>
          </p:nvPr>
        </p:nvSpPr>
        <p:spPr bwMode="gray">
          <a:xfrm>
            <a:off x="119063" y="268288"/>
            <a:ext cx="7281862" cy="292388"/>
          </a:xfrm>
        </p:spPr>
        <p:txBody>
          <a:bodyPr/>
          <a:lstStyle/>
          <a:p>
            <a:r>
              <a:rPr lang="en-US" dirty="0" smtClean="0"/>
              <a:t>…and we </a:t>
            </a:r>
            <a:r>
              <a:rPr lang="en-US" dirty="0"/>
              <a:t>have not hit our 15% </a:t>
            </a:r>
            <a:r>
              <a:rPr lang="en-US" dirty="0" err="1"/>
              <a:t>ROIC</a:t>
            </a:r>
            <a:r>
              <a:rPr lang="en-US" dirty="0"/>
              <a:t> target since 2000</a:t>
            </a:r>
          </a:p>
        </p:txBody>
      </p:sp>
      <p:sp>
        <p:nvSpPr>
          <p:cNvPr id="585733" name="McK 5. Source"/>
          <p:cNvSpPr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119063" y="6588125"/>
            <a:ext cx="686276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marL="609600" indent="-609600" defTabSz="895350">
              <a:tabLst>
                <a:tab pos="612775" algn="l"/>
              </a:tabLst>
            </a:pPr>
            <a:r>
              <a:rPr lang="en-US">
                <a:solidFill>
                  <a:srgbClr val="000000"/>
                </a:solidFill>
              </a:rPr>
              <a:t>SOURCE: Southwest Airlines Investor Relations, Bloomberg</a:t>
            </a:r>
          </a:p>
        </p:txBody>
      </p:sp>
      <p:sp>
        <p:nvSpPr>
          <p:cNvPr id="585772" name="AutoShape 44"/>
          <p:cNvSpPr>
            <a:spLocks noChangeArrowheads="1"/>
          </p:cNvSpPr>
          <p:nvPr>
            <p:custDataLst>
              <p:tags r:id="rId6"/>
            </p:custDataLst>
          </p:nvPr>
        </p:nvSpPr>
        <p:spPr bwMode="gray">
          <a:xfrm>
            <a:off x="5160963" y="7938"/>
            <a:ext cx="3779837" cy="195262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7432" tIns="0" rIns="0" bIns="27432">
            <a:spAutoFit/>
          </a:bodyPr>
          <a:lstStyle/>
          <a:p>
            <a:pPr algn="r" defTabSz="895350">
              <a:buClr>
                <a:schemeClr val="tx2"/>
              </a:buClr>
            </a:pPr>
            <a:r>
              <a:rPr lang="en-US" sz="1100">
                <a:solidFill>
                  <a:srgbClr val="808080"/>
                </a:solidFill>
              </a:rPr>
              <a:t>CONFIDENTIAL. PRELIMINARY, FOR DISCUSSION ONLY</a:t>
            </a:r>
          </a:p>
        </p:txBody>
      </p:sp>
      <p:cxnSp>
        <p:nvCxnSpPr>
          <p:cNvPr id="585773" name="AutoShape 45"/>
          <p:cNvCxnSpPr>
            <a:cxnSpLocks noChangeShapeType="1"/>
            <a:stCxn id="585772" idx="2"/>
            <a:endCxn id="585772" idx="4"/>
          </p:cNvCxnSpPr>
          <p:nvPr>
            <p:custDataLst>
              <p:tags r:id="rId7"/>
            </p:custDataLst>
          </p:nvPr>
        </p:nvCxnSpPr>
        <p:spPr bwMode="gray">
          <a:xfrm>
            <a:off x="5160963" y="7938"/>
            <a:ext cx="0" cy="195262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</p:cxnSp>
      <p:cxnSp>
        <p:nvCxnSpPr>
          <p:cNvPr id="585774" name="AutoShape 46"/>
          <p:cNvCxnSpPr>
            <a:cxnSpLocks noChangeShapeType="1"/>
            <a:stCxn id="585772" idx="4"/>
            <a:endCxn id="585772" idx="6"/>
          </p:cNvCxnSpPr>
          <p:nvPr>
            <p:custDataLst>
              <p:tags r:id="rId8"/>
            </p:custDataLst>
          </p:nvPr>
        </p:nvCxnSpPr>
        <p:spPr bwMode="gray">
          <a:xfrm>
            <a:off x="5160963" y="203200"/>
            <a:ext cx="3779837" cy="0"/>
          </a:xfrm>
          <a:prstGeom prst="straightConnector1">
            <a:avLst/>
          </a:prstGeom>
          <a:noFill/>
          <a:ln w="25400">
            <a:solidFill>
              <a:srgbClr val="808080"/>
            </a:solidFill>
            <a:round/>
            <a:headEnd/>
            <a:tailEnd/>
          </a:ln>
        </p:spPr>
      </p:cxnSp>
      <p:graphicFrame>
        <p:nvGraphicFramePr>
          <p:cNvPr id="585783" name="Object 55"/>
          <p:cNvGraphicFramePr>
            <a:graphicFrameLocks/>
          </p:cNvGraphicFramePr>
          <p:nvPr>
            <p:custDataLst>
              <p:tags r:id="rId9"/>
            </p:custDataLst>
            <p:extLst>
              <p:ext uri="{D42A27DB-BD31-4B8C-83A1-F6EECF244321}">
                <p14:modId xmlns:p14="http://schemas.microsoft.com/office/powerpoint/2010/main" val="307124336"/>
              </p:ext>
            </p:extLst>
          </p:nvPr>
        </p:nvGraphicFramePr>
        <p:xfrm>
          <a:off x="787400" y="2154238"/>
          <a:ext cx="6856413" cy="3246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5843" name="Chart" r:id="rId47" imgW="6858000" imgH="3248115" progId="MSGraph.Chart.8">
                  <p:embed followColorScheme="full"/>
                </p:oleObj>
              </mc:Choice>
              <mc:Fallback>
                <p:oleObj name="Chart" r:id="rId47" imgW="6858000" imgH="3248115" progId="MSGraph.Chart.8">
                  <p:embed followColorScheme="full"/>
                  <p:pic>
                    <p:nvPicPr>
                      <p:cNvPr id="0" name="Picture 55"/>
                      <p:cNvPicPr>
                        <a:picLocks noChangeArrowheads="1"/>
                      </p:cNvPicPr>
                      <p:nvPr/>
                    </p:nvPicPr>
                    <p:blipFill>
                      <a:blip r:embed="rId4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7400" y="2154238"/>
                        <a:ext cx="6856413" cy="32464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5860" name="Line 132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>
            <a:off x="949325" y="2249488"/>
            <a:ext cx="68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5859" name="Line 131"/>
          <p:cNvSpPr>
            <a:spLocks noChangeShapeType="1"/>
          </p:cNvSpPr>
          <p:nvPr>
            <p:custDataLst>
              <p:tags r:id="rId11"/>
            </p:custDataLst>
          </p:nvPr>
        </p:nvSpPr>
        <p:spPr bwMode="auto">
          <a:xfrm>
            <a:off x="949325" y="2630488"/>
            <a:ext cx="68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5858" name="Line 130"/>
          <p:cNvSpPr>
            <a:spLocks noChangeShapeType="1"/>
          </p:cNvSpPr>
          <p:nvPr>
            <p:custDataLst>
              <p:tags r:id="rId12"/>
            </p:custDataLst>
          </p:nvPr>
        </p:nvSpPr>
        <p:spPr bwMode="auto">
          <a:xfrm>
            <a:off x="949325" y="3011488"/>
            <a:ext cx="68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5857" name="Line 129"/>
          <p:cNvSpPr>
            <a:spLocks noChangeShapeType="1"/>
          </p:cNvSpPr>
          <p:nvPr>
            <p:custDataLst>
              <p:tags r:id="rId13"/>
            </p:custDataLst>
          </p:nvPr>
        </p:nvSpPr>
        <p:spPr bwMode="auto">
          <a:xfrm>
            <a:off x="949325" y="3382963"/>
            <a:ext cx="68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5856" name="Line 128"/>
          <p:cNvSpPr>
            <a:spLocks noChangeShapeType="1"/>
          </p:cNvSpPr>
          <p:nvPr>
            <p:custDataLst>
              <p:tags r:id="rId14"/>
            </p:custDataLst>
          </p:nvPr>
        </p:nvSpPr>
        <p:spPr bwMode="auto">
          <a:xfrm>
            <a:off x="949325" y="3763963"/>
            <a:ext cx="68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5855" name="Line 127"/>
          <p:cNvSpPr>
            <a:spLocks noChangeShapeType="1"/>
          </p:cNvSpPr>
          <p:nvPr>
            <p:custDataLst>
              <p:tags r:id="rId15"/>
            </p:custDataLst>
          </p:nvPr>
        </p:nvSpPr>
        <p:spPr bwMode="auto">
          <a:xfrm>
            <a:off x="949325" y="4144963"/>
            <a:ext cx="68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5854" name="Line 126"/>
          <p:cNvSpPr>
            <a:spLocks noChangeShapeType="1"/>
          </p:cNvSpPr>
          <p:nvPr>
            <p:custDataLst>
              <p:tags r:id="rId16"/>
            </p:custDataLst>
          </p:nvPr>
        </p:nvSpPr>
        <p:spPr bwMode="auto">
          <a:xfrm>
            <a:off x="949325" y="4525963"/>
            <a:ext cx="68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5853" name="Line 125"/>
          <p:cNvSpPr>
            <a:spLocks noChangeShapeType="1"/>
          </p:cNvSpPr>
          <p:nvPr>
            <p:custDataLst>
              <p:tags r:id="rId17"/>
            </p:custDataLst>
          </p:nvPr>
        </p:nvSpPr>
        <p:spPr bwMode="auto">
          <a:xfrm>
            <a:off x="949325" y="4897438"/>
            <a:ext cx="68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5852" name="Line 124"/>
          <p:cNvSpPr>
            <a:spLocks noChangeShapeType="1"/>
          </p:cNvSpPr>
          <p:nvPr>
            <p:custDataLst>
              <p:tags r:id="rId18"/>
            </p:custDataLst>
          </p:nvPr>
        </p:nvSpPr>
        <p:spPr bwMode="auto">
          <a:xfrm>
            <a:off x="949325" y="5297488"/>
            <a:ext cx="68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 useBgFill="1">
        <p:nvSpPr>
          <p:cNvPr id="585881" name="Freeform 153"/>
          <p:cNvSpPr>
            <a:spLocks/>
          </p:cNvSpPr>
          <p:nvPr>
            <p:custDataLst>
              <p:tags r:id="rId19"/>
            </p:custDataLst>
          </p:nvPr>
        </p:nvSpPr>
        <p:spPr bwMode="auto">
          <a:xfrm>
            <a:off x="919163" y="5003800"/>
            <a:ext cx="236537" cy="120650"/>
          </a:xfrm>
          <a:custGeom>
            <a:avLst/>
            <a:gdLst/>
            <a:ahLst/>
            <a:cxnLst>
              <a:cxn ang="0">
                <a:pos x="0" y="39"/>
              </a:cxn>
              <a:cxn ang="0">
                <a:pos x="148" y="0"/>
              </a:cxn>
              <a:cxn ang="0">
                <a:pos x="148" y="36"/>
              </a:cxn>
              <a:cxn ang="0">
                <a:pos x="0" y="75"/>
              </a:cxn>
              <a:cxn ang="0">
                <a:pos x="0" y="39"/>
              </a:cxn>
            </a:cxnLst>
            <a:rect l="0" t="0" r="r" b="b"/>
            <a:pathLst>
              <a:path w="149" h="76">
                <a:moveTo>
                  <a:pt x="0" y="39"/>
                </a:moveTo>
                <a:lnTo>
                  <a:pt x="148" y="0"/>
                </a:lnTo>
                <a:lnTo>
                  <a:pt x="148" y="36"/>
                </a:lnTo>
                <a:lnTo>
                  <a:pt x="0" y="75"/>
                </a:lnTo>
                <a:lnTo>
                  <a:pt x="0" y="39"/>
                </a:lnTo>
                <a:close/>
              </a:path>
            </a:pathLst>
          </a:custGeom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 useBgFill="1">
        <p:nvSpPr>
          <p:cNvPr id="585848" name="Freeform 120"/>
          <p:cNvSpPr>
            <a:spLocks/>
          </p:cNvSpPr>
          <p:nvPr>
            <p:custDataLst>
              <p:tags r:id="rId20"/>
            </p:custDataLst>
          </p:nvPr>
        </p:nvSpPr>
        <p:spPr bwMode="auto">
          <a:xfrm>
            <a:off x="884238" y="5014913"/>
            <a:ext cx="147637" cy="96837"/>
          </a:xfrm>
          <a:custGeom>
            <a:avLst/>
            <a:gdLst/>
            <a:ahLst/>
            <a:cxnLst>
              <a:cxn ang="0">
                <a:pos x="0" y="24"/>
              </a:cxn>
              <a:cxn ang="0">
                <a:pos x="92" y="0"/>
              </a:cxn>
              <a:cxn ang="0">
                <a:pos x="92" y="36"/>
              </a:cxn>
              <a:cxn ang="0">
                <a:pos x="0" y="60"/>
              </a:cxn>
              <a:cxn ang="0">
                <a:pos x="0" y="24"/>
              </a:cxn>
            </a:cxnLst>
            <a:rect l="0" t="0" r="r" b="b"/>
            <a:pathLst>
              <a:path w="93" h="61">
                <a:moveTo>
                  <a:pt x="0" y="24"/>
                </a:moveTo>
                <a:lnTo>
                  <a:pt x="92" y="0"/>
                </a:lnTo>
                <a:lnTo>
                  <a:pt x="92" y="36"/>
                </a:lnTo>
                <a:lnTo>
                  <a:pt x="0" y="60"/>
                </a:lnTo>
                <a:lnTo>
                  <a:pt x="0" y="24"/>
                </a:lnTo>
                <a:close/>
              </a:path>
            </a:pathLst>
          </a:custGeom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5880" name="Freeform 152"/>
          <p:cNvSpPr>
            <a:spLocks/>
          </p:cNvSpPr>
          <p:nvPr>
            <p:custDataLst>
              <p:tags r:id="rId21"/>
            </p:custDataLst>
          </p:nvPr>
        </p:nvSpPr>
        <p:spPr bwMode="auto">
          <a:xfrm>
            <a:off x="919163" y="5060950"/>
            <a:ext cx="236537" cy="63500"/>
          </a:xfrm>
          <a:custGeom>
            <a:avLst/>
            <a:gdLst/>
            <a:ahLst/>
            <a:cxnLst>
              <a:cxn ang="0">
                <a:pos x="0" y="39"/>
              </a:cxn>
              <a:cxn ang="0">
                <a:pos x="148" y="0"/>
              </a:cxn>
            </a:cxnLst>
            <a:rect l="0" t="0" r="r" b="b"/>
            <a:pathLst>
              <a:path w="149" h="40">
                <a:moveTo>
                  <a:pt x="0" y="39"/>
                </a:moveTo>
                <a:lnTo>
                  <a:pt x="148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5879" name="Freeform 151"/>
          <p:cNvSpPr>
            <a:spLocks/>
          </p:cNvSpPr>
          <p:nvPr>
            <p:custDataLst>
              <p:tags r:id="rId22"/>
            </p:custDataLst>
          </p:nvPr>
        </p:nvSpPr>
        <p:spPr bwMode="auto">
          <a:xfrm>
            <a:off x="919163" y="5003800"/>
            <a:ext cx="236537" cy="63500"/>
          </a:xfrm>
          <a:custGeom>
            <a:avLst/>
            <a:gdLst/>
            <a:ahLst/>
            <a:cxnLst>
              <a:cxn ang="0">
                <a:pos x="0" y="39"/>
              </a:cxn>
              <a:cxn ang="0">
                <a:pos x="148" y="0"/>
              </a:cxn>
            </a:cxnLst>
            <a:rect l="0" t="0" r="r" b="b"/>
            <a:pathLst>
              <a:path w="149" h="40">
                <a:moveTo>
                  <a:pt x="0" y="39"/>
                </a:moveTo>
                <a:lnTo>
                  <a:pt x="148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5847" name="Freeform 119"/>
          <p:cNvSpPr>
            <a:spLocks/>
          </p:cNvSpPr>
          <p:nvPr>
            <p:custDataLst>
              <p:tags r:id="rId23"/>
            </p:custDataLst>
          </p:nvPr>
        </p:nvSpPr>
        <p:spPr bwMode="auto">
          <a:xfrm>
            <a:off x="884238" y="5072063"/>
            <a:ext cx="147637" cy="39687"/>
          </a:xfrm>
          <a:custGeom>
            <a:avLst/>
            <a:gdLst/>
            <a:ahLst/>
            <a:cxnLst>
              <a:cxn ang="0">
                <a:pos x="0" y="24"/>
              </a:cxn>
              <a:cxn ang="0">
                <a:pos x="92" y="0"/>
              </a:cxn>
            </a:cxnLst>
            <a:rect l="0" t="0" r="r" b="b"/>
            <a:pathLst>
              <a:path w="93" h="25">
                <a:moveTo>
                  <a:pt x="0" y="24"/>
                </a:moveTo>
                <a:lnTo>
                  <a:pt x="92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5846" name="Freeform 118"/>
          <p:cNvSpPr>
            <a:spLocks/>
          </p:cNvSpPr>
          <p:nvPr>
            <p:custDataLst>
              <p:tags r:id="rId24"/>
            </p:custDataLst>
          </p:nvPr>
        </p:nvSpPr>
        <p:spPr bwMode="auto">
          <a:xfrm>
            <a:off x="884238" y="5014913"/>
            <a:ext cx="147637" cy="39687"/>
          </a:xfrm>
          <a:custGeom>
            <a:avLst/>
            <a:gdLst/>
            <a:ahLst/>
            <a:cxnLst>
              <a:cxn ang="0">
                <a:pos x="0" y="24"/>
              </a:cxn>
              <a:cxn ang="0">
                <a:pos x="92" y="0"/>
              </a:cxn>
            </a:cxnLst>
            <a:rect l="0" t="0" r="r" b="b"/>
            <a:pathLst>
              <a:path w="93" h="25">
                <a:moveTo>
                  <a:pt x="0" y="24"/>
                </a:moveTo>
                <a:lnTo>
                  <a:pt x="92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5826" name="AutoShape 98"/>
          <p:cNvSpPr>
            <a:spLocks noChangeArrowheads="1"/>
          </p:cNvSpPr>
          <p:nvPr>
            <p:custDataLst>
              <p:tags r:id="rId25"/>
            </p:custDataLst>
          </p:nvPr>
        </p:nvSpPr>
        <p:spPr bwMode="auto">
          <a:xfrm rot="10800000">
            <a:off x="7593013" y="3306763"/>
            <a:ext cx="128587" cy="152400"/>
          </a:xfrm>
          <a:prstGeom prst="rightArrow">
            <a:avLst>
              <a:gd name="adj1" fmla="val 100000"/>
              <a:gd name="adj2" fmla="val 100000"/>
            </a:avLst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5861" name="Line 133"/>
          <p:cNvSpPr>
            <a:spLocks noChangeShapeType="1"/>
          </p:cNvSpPr>
          <p:nvPr>
            <p:custDataLst>
              <p:tags r:id="rId26"/>
            </p:custDataLst>
          </p:nvPr>
        </p:nvSpPr>
        <p:spPr bwMode="auto">
          <a:xfrm flipH="1">
            <a:off x="1017588" y="3382963"/>
            <a:ext cx="6523037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5809" name="Rectangle 81"/>
          <p:cNvSpPr>
            <a:spLocks noChangeArrowheads="1"/>
          </p:cNvSpPr>
          <p:nvPr>
            <p:custDataLst>
              <p:tags r:id="rId27"/>
            </p:custDataLst>
          </p:nvPr>
        </p:nvSpPr>
        <p:spPr bwMode="auto">
          <a:xfrm>
            <a:off x="561975" y="2139950"/>
            <a:ext cx="2254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r" defTabSz="895350">
              <a:lnSpc>
                <a:spcPct val="90000"/>
              </a:lnSpc>
              <a:buClr>
                <a:schemeClr val="tx2"/>
              </a:buClr>
            </a:pPr>
            <a:fld id="{C5193705-FD01-4406-8645-1C0E9D82CCDA}" type="datetime'''''''''''3''''''''''''''''''''''''''''''''''''''0'''''''''">
              <a:rPr lang="en-US" sz="1600">
                <a:cs typeface="Arial" charset="0"/>
              </a:rPr>
              <a:pPr algn="r" defTabSz="895350">
                <a:lnSpc>
                  <a:spcPct val="90000"/>
                </a:lnSpc>
                <a:buClr>
                  <a:schemeClr val="tx2"/>
                </a:buClr>
              </a:pPr>
              <a:t>30</a:t>
            </a:fld>
            <a:endParaRPr lang="en-US" sz="1600">
              <a:cs typeface="Arial" charset="0"/>
            </a:endParaRPr>
          </a:p>
        </p:txBody>
      </p:sp>
      <p:sp>
        <p:nvSpPr>
          <p:cNvPr id="585808" name="Rectangle 80"/>
          <p:cNvSpPr>
            <a:spLocks noChangeArrowheads="1"/>
          </p:cNvSpPr>
          <p:nvPr>
            <p:custDataLst>
              <p:tags r:id="rId28"/>
            </p:custDataLst>
          </p:nvPr>
        </p:nvSpPr>
        <p:spPr bwMode="auto">
          <a:xfrm>
            <a:off x="561975" y="2520950"/>
            <a:ext cx="2254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r" defTabSz="895350">
              <a:lnSpc>
                <a:spcPct val="90000"/>
              </a:lnSpc>
              <a:buClr>
                <a:schemeClr val="tx2"/>
              </a:buClr>
            </a:pPr>
            <a:fld id="{42298602-7B4A-47BA-B0C3-9656F5F9C556}" type="datetime'''''''''''''''''''''''''''2''5'''">
              <a:rPr lang="en-US" sz="1600">
                <a:cs typeface="Arial" charset="0"/>
              </a:rPr>
              <a:pPr algn="r" defTabSz="895350">
                <a:lnSpc>
                  <a:spcPct val="90000"/>
                </a:lnSpc>
                <a:buClr>
                  <a:schemeClr val="tx2"/>
                </a:buClr>
              </a:pPr>
              <a:t>25</a:t>
            </a:fld>
            <a:endParaRPr lang="en-US" sz="1600">
              <a:cs typeface="Arial" charset="0"/>
            </a:endParaRPr>
          </a:p>
        </p:txBody>
      </p:sp>
      <p:sp>
        <p:nvSpPr>
          <p:cNvPr id="585807" name="Rectangle 79"/>
          <p:cNvSpPr>
            <a:spLocks noChangeArrowheads="1"/>
          </p:cNvSpPr>
          <p:nvPr>
            <p:custDataLst>
              <p:tags r:id="rId29"/>
            </p:custDataLst>
          </p:nvPr>
        </p:nvSpPr>
        <p:spPr bwMode="auto">
          <a:xfrm>
            <a:off x="561975" y="2901950"/>
            <a:ext cx="2254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r" defTabSz="895350">
              <a:lnSpc>
                <a:spcPct val="90000"/>
              </a:lnSpc>
              <a:buClr>
                <a:schemeClr val="tx2"/>
              </a:buClr>
            </a:pPr>
            <a:fld id="{7AF55CCE-886A-41B5-931F-7896AB1D6F3D}" type="datetime'''''''''''''2''''''''''''''''''''''''''''''0'''">
              <a:rPr lang="en-US" sz="1600">
                <a:cs typeface="Arial" charset="0"/>
              </a:rPr>
              <a:pPr algn="r" defTabSz="895350">
                <a:lnSpc>
                  <a:spcPct val="90000"/>
                </a:lnSpc>
                <a:buClr>
                  <a:schemeClr val="tx2"/>
                </a:buClr>
              </a:pPr>
              <a:t>20</a:t>
            </a:fld>
            <a:endParaRPr lang="en-US" sz="1600">
              <a:cs typeface="Arial" charset="0"/>
            </a:endParaRPr>
          </a:p>
        </p:txBody>
      </p:sp>
      <p:sp>
        <p:nvSpPr>
          <p:cNvPr id="585806" name="Rectangle 78"/>
          <p:cNvSpPr>
            <a:spLocks noChangeArrowheads="1"/>
          </p:cNvSpPr>
          <p:nvPr>
            <p:custDataLst>
              <p:tags r:id="rId30"/>
            </p:custDataLst>
          </p:nvPr>
        </p:nvSpPr>
        <p:spPr bwMode="auto">
          <a:xfrm>
            <a:off x="561975" y="3273425"/>
            <a:ext cx="2254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r" defTabSz="895350">
              <a:lnSpc>
                <a:spcPct val="90000"/>
              </a:lnSpc>
              <a:buClr>
                <a:schemeClr val="tx2"/>
              </a:buClr>
            </a:pPr>
            <a:fld id="{B7015669-FC50-45A4-8E3C-546483A1F5A6}" type="datetime'''1''''''''''5'''''">
              <a:rPr lang="en-US" sz="1600">
                <a:cs typeface="Arial" charset="0"/>
              </a:rPr>
              <a:pPr algn="r" defTabSz="895350">
                <a:lnSpc>
                  <a:spcPct val="90000"/>
                </a:lnSpc>
                <a:buClr>
                  <a:schemeClr val="tx2"/>
                </a:buClr>
              </a:pPr>
              <a:t>15</a:t>
            </a:fld>
            <a:endParaRPr lang="en-US" sz="1600">
              <a:cs typeface="Arial" charset="0"/>
            </a:endParaRPr>
          </a:p>
        </p:txBody>
      </p:sp>
      <p:sp>
        <p:nvSpPr>
          <p:cNvPr id="585805" name="Rectangle 77"/>
          <p:cNvSpPr>
            <a:spLocks noChangeArrowheads="1"/>
          </p:cNvSpPr>
          <p:nvPr>
            <p:custDataLst>
              <p:tags r:id="rId31"/>
            </p:custDataLst>
          </p:nvPr>
        </p:nvSpPr>
        <p:spPr bwMode="auto">
          <a:xfrm>
            <a:off x="561975" y="3654425"/>
            <a:ext cx="2254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r" defTabSz="895350">
              <a:lnSpc>
                <a:spcPct val="90000"/>
              </a:lnSpc>
              <a:buClr>
                <a:schemeClr val="tx2"/>
              </a:buClr>
            </a:pPr>
            <a:fld id="{04CDF473-68FD-4C7F-A984-4D1A90AA17DA}" type="datetime'1''''''''''''''''0'''''''''''''''''''''''''''''''''''''''''">
              <a:rPr lang="en-US" sz="1600">
                <a:cs typeface="Arial" charset="0"/>
              </a:rPr>
              <a:pPr algn="r" defTabSz="895350">
                <a:lnSpc>
                  <a:spcPct val="90000"/>
                </a:lnSpc>
                <a:buClr>
                  <a:schemeClr val="tx2"/>
                </a:buClr>
              </a:pPr>
              <a:t>10</a:t>
            </a:fld>
            <a:endParaRPr lang="en-US" sz="1600">
              <a:cs typeface="Arial" charset="0"/>
            </a:endParaRPr>
          </a:p>
        </p:txBody>
      </p:sp>
      <p:sp>
        <p:nvSpPr>
          <p:cNvPr id="585804" name="Rectangle 76"/>
          <p:cNvSpPr>
            <a:spLocks noChangeArrowheads="1"/>
          </p:cNvSpPr>
          <p:nvPr>
            <p:custDataLst>
              <p:tags r:id="rId32"/>
            </p:custDataLst>
          </p:nvPr>
        </p:nvSpPr>
        <p:spPr bwMode="auto">
          <a:xfrm>
            <a:off x="674688" y="4035425"/>
            <a:ext cx="112712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r" defTabSz="895350">
              <a:lnSpc>
                <a:spcPct val="90000"/>
              </a:lnSpc>
              <a:buClr>
                <a:schemeClr val="tx2"/>
              </a:buClr>
            </a:pPr>
            <a:fld id="{3E845CDB-7DFE-404F-BC2C-51661B57FAF9}" type="datetime'''''''''''''''''''''''''''''''''''''''''''''''''5'''">
              <a:rPr lang="en-US" sz="1600">
                <a:cs typeface="Arial" charset="0"/>
              </a:rPr>
              <a:pPr algn="r" defTabSz="895350">
                <a:lnSpc>
                  <a:spcPct val="90000"/>
                </a:lnSpc>
                <a:buClr>
                  <a:schemeClr val="tx2"/>
                </a:buClr>
              </a:pPr>
              <a:t>5</a:t>
            </a:fld>
            <a:endParaRPr lang="en-US" sz="1600">
              <a:cs typeface="Arial" charset="0"/>
            </a:endParaRPr>
          </a:p>
        </p:txBody>
      </p:sp>
      <p:sp>
        <p:nvSpPr>
          <p:cNvPr id="585803" name="Rectangle 75"/>
          <p:cNvSpPr>
            <a:spLocks noChangeArrowheads="1"/>
          </p:cNvSpPr>
          <p:nvPr>
            <p:custDataLst>
              <p:tags r:id="rId33"/>
            </p:custDataLst>
          </p:nvPr>
        </p:nvSpPr>
        <p:spPr bwMode="auto">
          <a:xfrm>
            <a:off x="674688" y="4416425"/>
            <a:ext cx="112712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r" defTabSz="895350">
              <a:lnSpc>
                <a:spcPct val="90000"/>
              </a:lnSpc>
              <a:buClr>
                <a:schemeClr val="tx2"/>
              </a:buClr>
            </a:pPr>
            <a:fld id="{6728BB44-C836-4BC9-90A2-991F41196A90}" type="datetime'''''''''''''''''''''''''''''''''''''''''''''0'''''''''''''">
              <a:rPr lang="en-US" sz="1600">
                <a:cs typeface="Arial" charset="0"/>
              </a:rPr>
              <a:pPr algn="r" defTabSz="895350">
                <a:lnSpc>
                  <a:spcPct val="90000"/>
                </a:lnSpc>
                <a:buClr>
                  <a:schemeClr val="tx2"/>
                </a:buClr>
              </a:pPr>
              <a:t>0</a:t>
            </a:fld>
            <a:endParaRPr lang="en-US" sz="1600">
              <a:cs typeface="Arial" charset="0"/>
            </a:endParaRPr>
          </a:p>
        </p:txBody>
      </p:sp>
      <p:sp>
        <p:nvSpPr>
          <p:cNvPr id="585802" name="Rectangle 74"/>
          <p:cNvSpPr>
            <a:spLocks noChangeArrowheads="1"/>
          </p:cNvSpPr>
          <p:nvPr>
            <p:custDataLst>
              <p:tags r:id="rId34"/>
            </p:custDataLst>
          </p:nvPr>
        </p:nvSpPr>
        <p:spPr bwMode="auto">
          <a:xfrm>
            <a:off x="606425" y="4787900"/>
            <a:ext cx="18097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r" defTabSz="895350">
              <a:lnSpc>
                <a:spcPct val="90000"/>
              </a:lnSpc>
              <a:buClr>
                <a:schemeClr val="tx2"/>
              </a:buClr>
            </a:pPr>
            <a:fld id="{F7AC49EE-A449-4DA5-BA9E-00422D88905B}" type="datetime'''''''-''''''''''''''''''''''''''5'">
              <a:rPr lang="en-US" sz="1600">
                <a:cs typeface="Arial" charset="0"/>
              </a:rPr>
              <a:pPr algn="r" defTabSz="895350">
                <a:lnSpc>
                  <a:spcPct val="90000"/>
                </a:lnSpc>
                <a:buClr>
                  <a:schemeClr val="tx2"/>
                </a:buClr>
              </a:pPr>
              <a:t>-5</a:t>
            </a:fld>
            <a:endParaRPr lang="en-US" sz="1600">
              <a:cs typeface="Arial" charset="0"/>
            </a:endParaRPr>
          </a:p>
        </p:txBody>
      </p:sp>
      <p:sp>
        <p:nvSpPr>
          <p:cNvPr id="585825" name="Rectangle 97"/>
          <p:cNvSpPr>
            <a:spLocks noChangeArrowheads="1"/>
          </p:cNvSpPr>
          <p:nvPr>
            <p:custDataLst>
              <p:tags r:id="rId35"/>
            </p:custDataLst>
          </p:nvPr>
        </p:nvSpPr>
        <p:spPr bwMode="auto">
          <a:xfrm>
            <a:off x="7770813" y="3260725"/>
            <a:ext cx="5873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defTabSz="895350">
              <a:buClr>
                <a:schemeClr val="tx2"/>
              </a:buClr>
            </a:pPr>
            <a:r>
              <a:rPr lang="en-US" sz="1600">
                <a:cs typeface="Arial" charset="0"/>
              </a:rPr>
              <a:t>Target</a:t>
            </a:r>
          </a:p>
        </p:txBody>
      </p:sp>
      <p:sp>
        <p:nvSpPr>
          <p:cNvPr id="585787" name="Rectangle 59"/>
          <p:cNvSpPr>
            <a:spLocks noChangeArrowheads="1"/>
          </p:cNvSpPr>
          <p:nvPr>
            <p:custDataLst>
              <p:tags r:id="rId36"/>
            </p:custDataLst>
          </p:nvPr>
        </p:nvSpPr>
        <p:spPr bwMode="auto">
          <a:xfrm>
            <a:off x="7061200" y="5399088"/>
            <a:ext cx="4635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6B6B0A97-4AC1-44C1-8D8D-3D75170B08F1}" type="datetime'''''2''''0''''''1''0'''">
              <a:rPr lang="en-US" sz="1600">
                <a:cs typeface="Arial" charset="0"/>
              </a:rPr>
              <a:pPr defTabSz="895350">
                <a:buClr>
                  <a:schemeClr val="tx2"/>
                </a:buClr>
              </a:pPr>
              <a:t>2010</a:t>
            </a:fld>
            <a:endParaRPr lang="en-US" sz="1600">
              <a:cs typeface="Arial" charset="0"/>
            </a:endParaRPr>
          </a:p>
        </p:txBody>
      </p:sp>
      <p:sp>
        <p:nvSpPr>
          <p:cNvPr id="585788" name="Rectangle 60"/>
          <p:cNvSpPr>
            <a:spLocks noChangeArrowheads="1"/>
          </p:cNvSpPr>
          <p:nvPr>
            <p:custDataLst>
              <p:tags r:id="rId37"/>
            </p:custDataLst>
          </p:nvPr>
        </p:nvSpPr>
        <p:spPr bwMode="auto">
          <a:xfrm>
            <a:off x="5451475" y="5399088"/>
            <a:ext cx="4635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0EEB6DCF-8932-499B-8BF2-5A88CFD5320B}" type="datetime'2''0''''''0''''''''''''0'''">
              <a:rPr lang="en-US" sz="1600">
                <a:cs typeface="Arial" charset="0"/>
              </a:rPr>
              <a:pPr defTabSz="895350">
                <a:buClr>
                  <a:schemeClr val="tx2"/>
                </a:buClr>
              </a:pPr>
              <a:t>2000</a:t>
            </a:fld>
            <a:endParaRPr lang="en-US" sz="1600">
              <a:cs typeface="Arial" charset="0"/>
            </a:endParaRPr>
          </a:p>
        </p:txBody>
      </p:sp>
      <p:sp>
        <p:nvSpPr>
          <p:cNvPr id="585784" name="Rectangle 56"/>
          <p:cNvSpPr>
            <a:spLocks noChangeArrowheads="1"/>
          </p:cNvSpPr>
          <p:nvPr>
            <p:custDataLst>
              <p:tags r:id="rId38"/>
            </p:custDataLst>
          </p:nvPr>
        </p:nvSpPr>
        <p:spPr bwMode="auto">
          <a:xfrm>
            <a:off x="3851275" y="5399088"/>
            <a:ext cx="4635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E29FC274-ACD2-48AA-AF36-DA830BABD715}" type="datetime'''19''''''''''''''9''''''''''''''0'''''''">
              <a:rPr lang="en-US" sz="1600">
                <a:cs typeface="Arial" charset="0"/>
              </a:rPr>
              <a:pPr defTabSz="895350">
                <a:buClr>
                  <a:schemeClr val="tx2"/>
                </a:buClr>
              </a:pPr>
              <a:t>1990</a:t>
            </a:fld>
            <a:endParaRPr lang="en-US" sz="1600">
              <a:cs typeface="Arial" charset="0"/>
            </a:endParaRPr>
          </a:p>
        </p:txBody>
      </p:sp>
      <p:sp>
        <p:nvSpPr>
          <p:cNvPr id="585785" name="Rectangle 57"/>
          <p:cNvSpPr>
            <a:spLocks noChangeArrowheads="1"/>
          </p:cNvSpPr>
          <p:nvPr>
            <p:custDataLst>
              <p:tags r:id="rId39"/>
            </p:custDataLst>
          </p:nvPr>
        </p:nvSpPr>
        <p:spPr bwMode="auto">
          <a:xfrm>
            <a:off x="2241550" y="5399088"/>
            <a:ext cx="4635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6953E020-1051-4DB6-8029-F8767FDF443A}" type="datetime'1''''''''''''''''''''''''''''''''''''''980'''''''''''''''''">
              <a:rPr lang="en-US" sz="1600">
                <a:cs typeface="Arial" charset="0"/>
              </a:rPr>
              <a:pPr defTabSz="895350">
                <a:buClr>
                  <a:schemeClr val="tx2"/>
                </a:buClr>
              </a:pPr>
              <a:t>1980</a:t>
            </a:fld>
            <a:endParaRPr lang="en-US" sz="1600">
              <a:cs typeface="Arial" charset="0"/>
            </a:endParaRPr>
          </a:p>
        </p:txBody>
      </p:sp>
      <p:sp>
        <p:nvSpPr>
          <p:cNvPr id="585786" name="Rectangle 58"/>
          <p:cNvSpPr>
            <a:spLocks noChangeArrowheads="1"/>
          </p:cNvSpPr>
          <p:nvPr>
            <p:custDataLst>
              <p:tags r:id="rId40"/>
            </p:custDataLst>
          </p:nvPr>
        </p:nvSpPr>
        <p:spPr bwMode="auto">
          <a:xfrm>
            <a:off x="793750" y="5399088"/>
            <a:ext cx="4635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35F8169B-899E-4AC4-B9C2-A94A22852CAE}" type="datetime'''1''''''''''''''''9''''71'''''''''''''''''''''''''''''''''">
              <a:rPr lang="en-US" sz="1600">
                <a:cs typeface="Arial" charset="0"/>
              </a:rPr>
              <a:pPr defTabSz="895350">
                <a:buClr>
                  <a:schemeClr val="tx2"/>
                </a:buClr>
              </a:pPr>
              <a:t>1971</a:t>
            </a:fld>
            <a:endParaRPr lang="en-US" sz="1600">
              <a:cs typeface="Arial" charset="0"/>
            </a:endParaRPr>
          </a:p>
        </p:txBody>
      </p:sp>
      <p:sp>
        <p:nvSpPr>
          <p:cNvPr id="585789" name="AutoShape 61"/>
          <p:cNvSpPr>
            <a:spLocks noChangeArrowheads="1"/>
          </p:cNvSpPr>
          <p:nvPr>
            <p:custDataLst>
              <p:tags r:id="rId41"/>
            </p:custDataLst>
          </p:nvPr>
        </p:nvSpPr>
        <p:spPr bwMode="gray">
          <a:xfrm>
            <a:off x="525463" y="1319213"/>
            <a:ext cx="2994025" cy="444500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18288" anchor="b">
            <a:spAutoFit/>
          </a:bodyPr>
          <a:lstStyle/>
          <a:p>
            <a:r>
              <a:rPr lang="en-US" sz="1400" b="1"/>
              <a:t>WN Pre-Tax ROIC (non-GAAP)</a:t>
            </a:r>
            <a:endParaRPr lang="en-US" sz="1400" b="1" baseline="30000"/>
          </a:p>
          <a:p>
            <a:r>
              <a:rPr lang="en-US" sz="1400"/>
              <a:t>%, 1971-2011</a:t>
            </a:r>
            <a:endParaRPr lang="en-US" sz="1400" baseline="30000"/>
          </a:p>
        </p:txBody>
      </p:sp>
      <p:sp>
        <p:nvSpPr>
          <p:cNvPr id="585862" name="Rectangle 134"/>
          <p:cNvSpPr>
            <a:spLocks noChangeArrowheads="1"/>
          </p:cNvSpPr>
          <p:nvPr>
            <p:custDataLst>
              <p:tags r:id="rId42"/>
            </p:custDataLst>
          </p:nvPr>
        </p:nvSpPr>
        <p:spPr bwMode="gray">
          <a:xfrm>
            <a:off x="455613" y="1212850"/>
            <a:ext cx="8024812" cy="4665663"/>
          </a:xfrm>
          <a:prstGeom prst="rect">
            <a:avLst/>
          </a:prstGeom>
          <a:noFill/>
          <a:ln w="1905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1140426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5796" name="think-cell Slide" r:id="rId44" imgW="270" imgH="270" progId="TCLayout.ActiveDocument.1">
                  <p:embed/>
                </p:oleObj>
              </mc:Choice>
              <mc:Fallback>
                <p:oleObj name="think-cell Slide" r:id="rId4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5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/>
          <p:cNvSpPr/>
          <p:nvPr>
            <p:custDataLst>
              <p:tags r:id="rId3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/>
            <a:endParaRPr lang="en-US" sz="1400">
              <a:latin typeface="Arial"/>
              <a:cs typeface="Arial"/>
              <a:sym typeface="Arial"/>
            </a:endParaRPr>
          </a:p>
        </p:txBody>
      </p:sp>
      <p:sp>
        <p:nvSpPr>
          <p:cNvPr id="28" name="Slide Number Placeholder 2"/>
          <p:cNvSpPr>
            <a:spLocks noGrp="1"/>
          </p:cNvSpPr>
          <p:nvPr>
            <p:ph type="sldNum" sz="quarter" idx="10"/>
            <p:custDataLst>
              <p:tags r:id="rId4"/>
            </p:custDataLst>
          </p:nvPr>
        </p:nvSpPr>
        <p:spPr/>
        <p:txBody>
          <a:bodyPr/>
          <a:lstStyle/>
          <a:p>
            <a:fld id="{4D81D8C4-1CE6-49AF-879E-1B4D6519B2FA}" type="slidenum">
              <a:rPr lang="en-US"/>
              <a:pPr/>
              <a:t>6</a:t>
            </a:fld>
            <a:r>
              <a:rPr lang="en-US"/>
              <a:t> </a:t>
            </a:r>
          </a:p>
        </p:txBody>
      </p:sp>
      <p:sp>
        <p:nvSpPr>
          <p:cNvPr id="647173" name="Rectangle 5"/>
          <p:cNvSpPr>
            <a:spLocks noGrp="1" noChangeArrowheads="1"/>
          </p:cNvSpPr>
          <p:nvPr>
            <p:ph type="title"/>
            <p:custDataLst>
              <p:tags r:id="rId5"/>
            </p:custDataLst>
          </p:nvPr>
        </p:nvSpPr>
        <p:spPr bwMode="gray">
          <a:xfrm>
            <a:off x="176213" y="236538"/>
            <a:ext cx="7013575" cy="577850"/>
          </a:xfrm>
        </p:spPr>
        <p:txBody>
          <a:bodyPr/>
          <a:lstStyle/>
          <a:p>
            <a:r>
              <a:rPr lang="en-US"/>
              <a:t>We are facing stiff competition from a new band of LCCs and rejuvenated legacies</a:t>
            </a:r>
          </a:p>
        </p:txBody>
      </p:sp>
      <p:sp>
        <p:nvSpPr>
          <p:cNvPr id="647175" name="McK 5. Source"/>
          <p:cNvSpPr>
            <a:spLocks noChangeArrowheads="1"/>
          </p:cNvSpPr>
          <p:nvPr>
            <p:custDataLst>
              <p:tags r:id="rId6"/>
            </p:custDataLst>
          </p:nvPr>
        </p:nvSpPr>
        <p:spPr bwMode="gray">
          <a:xfrm>
            <a:off x="119063" y="6038677"/>
            <a:ext cx="6862762" cy="6924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marL="609600" indent="-609600" defTabSz="895350">
              <a:tabLst>
                <a:tab pos="612775" algn="l"/>
              </a:tabLst>
            </a:pPr>
            <a:r>
              <a:rPr lang="en-US" sz="900" dirty="0">
                <a:solidFill>
                  <a:srgbClr val="000000"/>
                </a:solidFill>
                <a:cs typeface="Arial" charset="0"/>
              </a:rPr>
              <a:t>1 Net income divided by fleet size at year-end</a:t>
            </a:r>
          </a:p>
          <a:p>
            <a:pPr marL="609600" indent="-609600" defTabSz="895350">
              <a:tabLst>
                <a:tab pos="612775" algn="l"/>
              </a:tabLst>
            </a:pPr>
            <a:r>
              <a:rPr lang="en-US" sz="900" dirty="0">
                <a:solidFill>
                  <a:srgbClr val="000000"/>
                </a:solidFill>
                <a:cs typeface="Arial" charset="0"/>
              </a:rPr>
              <a:t>2 </a:t>
            </a:r>
            <a:r>
              <a:rPr lang="en-US" sz="900" dirty="0" smtClean="0">
                <a:solidFill>
                  <a:srgbClr val="000000"/>
                </a:solidFill>
                <a:cs typeface="Arial" charset="0"/>
              </a:rPr>
              <a:t>Net income divided by total </a:t>
            </a:r>
            <a:r>
              <a:rPr lang="en-US" sz="900" dirty="0" err="1" smtClean="0">
                <a:solidFill>
                  <a:srgbClr val="000000"/>
                </a:solidFill>
                <a:cs typeface="Arial" charset="0"/>
              </a:rPr>
              <a:t>ASMs</a:t>
            </a:r>
            <a:r>
              <a:rPr lang="en-US" sz="900" dirty="0" smtClean="0">
                <a:solidFill>
                  <a:srgbClr val="000000"/>
                </a:solidFill>
                <a:cs typeface="Arial" charset="0"/>
              </a:rPr>
              <a:t> (mainline and regional)</a:t>
            </a:r>
          </a:p>
          <a:p>
            <a:pPr marL="609600" indent="-609600" defTabSz="895350">
              <a:tabLst>
                <a:tab pos="612775" algn="l"/>
              </a:tabLst>
            </a:pPr>
            <a:r>
              <a:rPr lang="en-US" sz="900" dirty="0" smtClean="0">
                <a:solidFill>
                  <a:srgbClr val="000000"/>
                </a:solidFill>
                <a:cs typeface="Arial" charset="0"/>
              </a:rPr>
              <a:t>3 United and Delta net </a:t>
            </a:r>
            <a:r>
              <a:rPr lang="en-US" sz="900" dirty="0">
                <a:solidFill>
                  <a:srgbClr val="000000"/>
                </a:solidFill>
                <a:cs typeface="Arial" charset="0"/>
              </a:rPr>
              <a:t>income </a:t>
            </a:r>
            <a:r>
              <a:rPr lang="en-US" sz="900" dirty="0" smtClean="0">
                <a:solidFill>
                  <a:srgbClr val="000000"/>
                </a:solidFill>
                <a:cs typeface="Arial" charset="0"/>
              </a:rPr>
              <a:t>both are non-</a:t>
            </a:r>
            <a:r>
              <a:rPr lang="en-US" sz="900" dirty="0" err="1" smtClean="0">
                <a:solidFill>
                  <a:srgbClr val="000000"/>
                </a:solidFill>
                <a:cs typeface="Arial" charset="0"/>
              </a:rPr>
              <a:t>GAAP</a:t>
            </a:r>
            <a:r>
              <a:rPr lang="en-US" sz="900" dirty="0" smtClean="0">
                <a:solidFill>
                  <a:srgbClr val="000000"/>
                </a:solidFill>
                <a:cs typeface="Arial" charset="0"/>
              </a:rPr>
              <a:t> net income, excluding special items</a:t>
            </a:r>
            <a:endParaRPr lang="en-US" sz="900" dirty="0">
              <a:solidFill>
                <a:srgbClr val="000000"/>
              </a:solidFill>
              <a:cs typeface="Arial" charset="0"/>
            </a:endParaRPr>
          </a:p>
          <a:p>
            <a:pPr marL="609600" indent="-609600" defTabSz="895350">
              <a:tabLst>
                <a:tab pos="612775" algn="l"/>
              </a:tabLst>
            </a:pPr>
            <a:r>
              <a:rPr lang="en-US" sz="900" dirty="0" smtClean="0">
                <a:solidFill>
                  <a:srgbClr val="000000"/>
                </a:solidFill>
                <a:cs typeface="Arial" charset="0"/>
              </a:rPr>
              <a:t>4 </a:t>
            </a:r>
            <a:r>
              <a:rPr lang="en-US" sz="900" dirty="0" err="1">
                <a:solidFill>
                  <a:srgbClr val="000000"/>
                </a:solidFill>
                <a:cs typeface="Arial" charset="0"/>
              </a:rPr>
              <a:t>WN</a:t>
            </a:r>
            <a:r>
              <a:rPr lang="en-US" sz="900" dirty="0">
                <a:solidFill>
                  <a:srgbClr val="000000"/>
                </a:solidFill>
                <a:cs typeface="Arial" charset="0"/>
              </a:rPr>
              <a:t> profit per plane based on adjusted net profit (non-</a:t>
            </a:r>
            <a:r>
              <a:rPr lang="en-US" sz="900" dirty="0" err="1">
                <a:solidFill>
                  <a:srgbClr val="000000"/>
                </a:solidFill>
                <a:cs typeface="Arial" charset="0"/>
              </a:rPr>
              <a:t>GAAP</a:t>
            </a:r>
            <a:r>
              <a:rPr lang="en-US" sz="900" dirty="0">
                <a:solidFill>
                  <a:srgbClr val="000000"/>
                </a:solidFill>
                <a:cs typeface="Arial" charset="0"/>
              </a:rPr>
              <a:t>)</a:t>
            </a:r>
          </a:p>
          <a:p>
            <a:pPr marL="609600" indent="-609600" defTabSz="895350">
              <a:tabLst>
                <a:tab pos="612775" algn="l"/>
              </a:tabLst>
            </a:pPr>
            <a:r>
              <a:rPr lang="en-US" sz="900" dirty="0">
                <a:solidFill>
                  <a:srgbClr val="000000"/>
                </a:solidFill>
                <a:cs typeface="Arial" charset="0"/>
              </a:rPr>
              <a:t>SOURCE: Southwest </a:t>
            </a:r>
            <a:r>
              <a:rPr lang="en-US" sz="900" dirty="0" err="1">
                <a:solidFill>
                  <a:srgbClr val="000000"/>
                </a:solidFill>
                <a:cs typeface="Arial" charset="0"/>
              </a:rPr>
              <a:t>FP&amp;A</a:t>
            </a:r>
            <a:r>
              <a:rPr lang="en-US" sz="900" dirty="0">
                <a:solidFill>
                  <a:srgbClr val="000000"/>
                </a:solidFill>
                <a:cs typeface="Arial" charset="0"/>
              </a:rPr>
              <a:t>, Company Financial reports.</a:t>
            </a:r>
          </a:p>
        </p:txBody>
      </p:sp>
      <p:sp>
        <p:nvSpPr>
          <p:cNvPr id="647176" name="AutoShape 8"/>
          <p:cNvSpPr>
            <a:spLocks noChangeArrowheads="1"/>
          </p:cNvSpPr>
          <p:nvPr>
            <p:custDataLst>
              <p:tags r:id="rId7"/>
            </p:custDataLst>
          </p:nvPr>
        </p:nvSpPr>
        <p:spPr bwMode="gray">
          <a:xfrm>
            <a:off x="5160963" y="7938"/>
            <a:ext cx="3779837" cy="195262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7432" tIns="0" rIns="0" bIns="27432">
            <a:spAutoFit/>
          </a:bodyPr>
          <a:lstStyle/>
          <a:p>
            <a:pPr algn="r" defTabSz="895350">
              <a:buClr>
                <a:schemeClr val="tx2"/>
              </a:buClr>
            </a:pPr>
            <a:r>
              <a:rPr lang="en-US" sz="1100">
                <a:solidFill>
                  <a:srgbClr val="808080"/>
                </a:solidFill>
              </a:rPr>
              <a:t>CONFIDENTIAL. PRELIMINARY, FOR DISCUSSION ONLY</a:t>
            </a:r>
          </a:p>
        </p:txBody>
      </p:sp>
      <p:cxnSp>
        <p:nvCxnSpPr>
          <p:cNvPr id="647177" name="AutoShape 9"/>
          <p:cNvCxnSpPr>
            <a:cxnSpLocks noChangeShapeType="1"/>
            <a:stCxn id="647176" idx="2"/>
            <a:endCxn id="647176" idx="4"/>
          </p:cNvCxnSpPr>
          <p:nvPr>
            <p:custDataLst>
              <p:tags r:id="rId8"/>
            </p:custDataLst>
          </p:nvPr>
        </p:nvCxnSpPr>
        <p:spPr bwMode="gray">
          <a:xfrm>
            <a:off x="5160963" y="7938"/>
            <a:ext cx="0" cy="195262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</p:cxnSp>
      <p:cxnSp>
        <p:nvCxnSpPr>
          <p:cNvPr id="647178" name="AutoShape 10"/>
          <p:cNvCxnSpPr>
            <a:cxnSpLocks noChangeShapeType="1"/>
            <a:stCxn id="647176" idx="4"/>
            <a:endCxn id="647176" idx="6"/>
          </p:cNvCxnSpPr>
          <p:nvPr>
            <p:custDataLst>
              <p:tags r:id="rId9"/>
            </p:custDataLst>
          </p:nvPr>
        </p:nvCxnSpPr>
        <p:spPr bwMode="gray">
          <a:xfrm>
            <a:off x="5160963" y="203200"/>
            <a:ext cx="3779837" cy="0"/>
          </a:xfrm>
          <a:prstGeom prst="straightConnector1">
            <a:avLst/>
          </a:prstGeom>
          <a:noFill/>
          <a:ln w="25400">
            <a:solidFill>
              <a:srgbClr val="808080"/>
            </a:solidFill>
            <a:round/>
            <a:headEnd/>
            <a:tailEnd/>
          </a:ln>
        </p:spPr>
      </p:cxnSp>
      <p:sp>
        <p:nvSpPr>
          <p:cNvPr id="647179" name="Rectangle 11"/>
          <p:cNvSpPr>
            <a:spLocks noChangeArrowheads="1"/>
          </p:cNvSpPr>
          <p:nvPr>
            <p:custDataLst>
              <p:tags r:id="rId10"/>
            </p:custDataLst>
          </p:nvPr>
        </p:nvSpPr>
        <p:spPr bwMode="gray">
          <a:xfrm>
            <a:off x="266700" y="1020726"/>
            <a:ext cx="6811963" cy="4857787"/>
          </a:xfrm>
          <a:prstGeom prst="rect">
            <a:avLst/>
          </a:prstGeom>
          <a:noFill/>
          <a:ln w="1905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647211" name="Object 43"/>
          <p:cNvGraphicFramePr>
            <a:graphicFrameLocks/>
          </p:cNvGraphicFramePr>
          <p:nvPr>
            <p:custDataLst>
              <p:tags r:id="rId11"/>
            </p:custDataLst>
            <p:extLst>
              <p:ext uri="{D42A27DB-BD31-4B8C-83A1-F6EECF244321}">
                <p14:modId xmlns:p14="http://schemas.microsoft.com/office/powerpoint/2010/main" val="3645509684"/>
              </p:ext>
            </p:extLst>
          </p:nvPr>
        </p:nvGraphicFramePr>
        <p:xfrm>
          <a:off x="419100" y="1728788"/>
          <a:ext cx="6248400" cy="12764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5797" name="Chart" r:id="rId46" imgW="6248400" imgH="1276440" progId="MSGraph.Chart.8">
                  <p:embed followColorScheme="full"/>
                </p:oleObj>
              </mc:Choice>
              <mc:Fallback>
                <p:oleObj name="Chart" r:id="rId46" imgW="6248400" imgH="1276440" progId="MSGraph.Chart.8">
                  <p:embed followColorScheme="full"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" y="1728788"/>
                        <a:ext cx="6248400" cy="12764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 useBgFill="1">
        <p:nvSpPr>
          <p:cNvPr id="5" name="Freeform 4"/>
          <p:cNvSpPr/>
          <p:nvPr>
            <p:custDataLst>
              <p:tags r:id="rId12"/>
            </p:custDataLst>
          </p:nvPr>
        </p:nvSpPr>
        <p:spPr bwMode="auto">
          <a:xfrm>
            <a:off x="5865813" y="2649538"/>
            <a:ext cx="644526" cy="230188"/>
          </a:xfrm>
          <a:custGeom>
            <a:avLst/>
            <a:gdLst/>
            <a:ahLst/>
            <a:cxnLst/>
            <a:rect l="0" t="0" r="0" b="0"/>
            <a:pathLst>
              <a:path w="644526" h="230188">
                <a:moveTo>
                  <a:pt x="0" y="173037"/>
                </a:moveTo>
                <a:lnTo>
                  <a:pt x="644525" y="0"/>
                </a:lnTo>
                <a:lnTo>
                  <a:pt x="644525" y="57150"/>
                </a:lnTo>
                <a:lnTo>
                  <a:pt x="0" y="230187"/>
                </a:lnTo>
                <a:close/>
              </a:path>
            </a:pathLst>
          </a:custGeom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3"/>
          <p:cNvSpPr/>
          <p:nvPr>
            <p:custDataLst>
              <p:tags r:id="rId13"/>
            </p:custDataLst>
          </p:nvPr>
        </p:nvSpPr>
        <p:spPr bwMode="auto">
          <a:xfrm>
            <a:off x="5865813" y="2706688"/>
            <a:ext cx="644526" cy="173038"/>
          </a:xfrm>
          <a:custGeom>
            <a:avLst/>
            <a:gdLst/>
            <a:ahLst/>
            <a:cxnLst/>
            <a:rect l="0" t="0" r="0" b="0"/>
            <a:pathLst>
              <a:path w="644526" h="173038">
                <a:moveTo>
                  <a:pt x="0" y="173037"/>
                </a:moveTo>
                <a:lnTo>
                  <a:pt x="644525" y="0"/>
                </a:lnTo>
              </a:path>
            </a:pathLst>
          </a:custGeom>
          <a:ln w="9525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 2"/>
          <p:cNvSpPr/>
          <p:nvPr>
            <p:custDataLst>
              <p:tags r:id="rId14"/>
            </p:custDataLst>
          </p:nvPr>
        </p:nvSpPr>
        <p:spPr bwMode="auto">
          <a:xfrm>
            <a:off x="5865813" y="2649538"/>
            <a:ext cx="644526" cy="173038"/>
          </a:xfrm>
          <a:custGeom>
            <a:avLst/>
            <a:gdLst/>
            <a:ahLst/>
            <a:cxnLst/>
            <a:rect l="0" t="0" r="0" b="0"/>
            <a:pathLst>
              <a:path w="644526" h="173038">
                <a:moveTo>
                  <a:pt x="0" y="173037"/>
                </a:moveTo>
                <a:lnTo>
                  <a:pt x="644525" y="0"/>
                </a:lnTo>
              </a:path>
            </a:pathLst>
          </a:custGeom>
          <a:ln w="9525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7218" name="Rectangle 50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6056313" y="3249613"/>
            <a:ext cx="2508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/>
          <a:lstStyle/>
          <a:p>
            <a:pPr defTabSz="895350">
              <a:buClr>
                <a:schemeClr val="tx2"/>
              </a:buClr>
            </a:pPr>
            <a:r>
              <a:rPr lang="en-US" sz="1400">
                <a:cs typeface="Arial" charset="0"/>
              </a:rPr>
              <a:t>AA</a:t>
            </a:r>
          </a:p>
        </p:txBody>
      </p:sp>
      <p:sp>
        <p:nvSpPr>
          <p:cNvPr id="647225" name="Rectangle 57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5957888" y="2935288"/>
            <a:ext cx="4476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2225" tIns="0" rIns="22225" bIns="0"/>
          <a:lstStyle/>
          <a:p>
            <a:pPr algn="ctr" defTabSz="895350">
              <a:buClr>
                <a:schemeClr val="tx2"/>
              </a:buClr>
            </a:pPr>
            <a:fld id="{B9453440-3E20-4E3E-9B6E-A7043DFB8B80}" type="datetime'-''''''''2''''''''''''''''''''.''''''''''''''''3''''2'''''''''">
              <a:rPr lang="en-US" sz="1400">
                <a:cs typeface="Arial" charset="0"/>
              </a:rPr>
              <a:pPr algn="ctr" defTabSz="895350">
                <a:buClr>
                  <a:schemeClr val="tx2"/>
                </a:buClr>
              </a:pPr>
              <a:t>-2.32</a:t>
            </a:fld>
            <a:endParaRPr lang="en-US" sz="1400">
              <a:cs typeface="Arial" charset="0"/>
            </a:endParaRPr>
          </a:p>
        </p:txBody>
      </p:sp>
      <p:sp>
        <p:nvSpPr>
          <p:cNvPr id="49" name="Rectangle 48"/>
          <p:cNvSpPr>
            <a:spLocks noGrp="1" noChangeArrowheads="1"/>
          </p:cNvSpPr>
          <p:nvPr>
            <p:custDataLst>
              <p:tags r:id="rId17"/>
            </p:custDataLst>
          </p:nvPr>
        </p:nvSpPr>
        <p:spPr bwMode="auto">
          <a:xfrm>
            <a:off x="5195888" y="3249613"/>
            <a:ext cx="4572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sz="160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sz="160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sz="1600">
                <a:solidFill>
                  <a:schemeClr val="tx1"/>
                </a:solidFill>
                <a:latin typeface="+mn-lt"/>
              </a:defRPr>
            </a:lvl4pPr>
            <a:lvl5pPr marL="746125" indent="-1301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+mn-lt"/>
              </a:defRPr>
            </a:lvl5pPr>
            <a:lvl6pPr marL="1203325" indent="-1301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+mn-lt"/>
              </a:defRPr>
            </a:lvl6pPr>
            <a:lvl7pPr marL="1660525" indent="-1301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+mn-lt"/>
              </a:defRPr>
            </a:lvl7pPr>
            <a:lvl8pPr marL="2117725" indent="-1301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+mn-lt"/>
              </a:defRPr>
            </a:lvl8pPr>
            <a:lvl9pPr marL="2574925" indent="-1301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400" dirty="0" smtClean="0">
                <a:cs typeface="Arial"/>
              </a:rPr>
              <a:t>    </a:t>
            </a:r>
            <a:fld id="{C18CD322-BACC-4CDB-AC51-BD8B2ACEE029}" type="datetime'''''''''''U''''''''''''''S'''''''">
              <a:rPr lang="en-US" sz="1400">
                <a:cs typeface="Arial"/>
              </a:rPr>
              <a:pPr/>
              <a:t>US</a:t>
            </a:fld>
            <a:endParaRPr lang="en-US" sz="1400" dirty="0" smtClean="0">
              <a:latin typeface="Arial"/>
              <a:cs typeface="Arial"/>
              <a:sym typeface="Arial"/>
            </a:endParaRPr>
          </a:p>
        </p:txBody>
      </p:sp>
      <p:sp>
        <p:nvSpPr>
          <p:cNvPr id="647220" name="Rectangle 52"/>
          <p:cNvSpPr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4213225" y="3249613"/>
            <a:ext cx="9080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noAutofit/>
          </a:bodyPr>
          <a:lstStyle/>
          <a:p>
            <a:pPr defTabSz="895350">
              <a:buClr>
                <a:schemeClr val="tx2"/>
              </a:buClr>
            </a:pPr>
            <a:r>
              <a:rPr lang="en-US" sz="1400" dirty="0" smtClean="0">
                <a:cs typeface="Arial"/>
              </a:rPr>
              <a:t>Southwest</a:t>
            </a:r>
            <a:r>
              <a:rPr lang="en-US" sz="1400" baseline="30000" dirty="0" smtClean="0">
                <a:cs typeface="Arial" charset="0"/>
              </a:rPr>
              <a:t>4</a:t>
            </a:r>
            <a:endParaRPr lang="en-US" sz="1400" baseline="30000" dirty="0">
              <a:cs typeface="Arial" charset="0"/>
            </a:endParaRPr>
          </a:p>
        </p:txBody>
      </p:sp>
      <p:sp>
        <p:nvSpPr>
          <p:cNvPr id="647217" name="Rectangle 49"/>
          <p:cNvSpPr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3613150" y="3249613"/>
            <a:ext cx="60483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noAutofit/>
          </a:bodyPr>
          <a:lstStyle/>
          <a:p>
            <a:pPr defTabSz="895350">
              <a:buClr>
                <a:schemeClr val="tx2"/>
              </a:buClr>
            </a:pPr>
            <a:r>
              <a:rPr lang="en-US" sz="1400" dirty="0" smtClean="0">
                <a:cs typeface="Arial" charset="0"/>
              </a:rPr>
              <a:t>JetBlue</a:t>
            </a:r>
          </a:p>
        </p:txBody>
      </p:sp>
      <p:sp>
        <p:nvSpPr>
          <p:cNvPr id="647242" name="Rectangle 74"/>
          <p:cNvSpPr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2811463" y="3249613"/>
            <a:ext cx="69373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/>
          <a:lstStyle/>
          <a:p>
            <a:pPr defTabSz="895350">
              <a:buClr>
                <a:schemeClr val="tx2"/>
              </a:buClr>
            </a:pPr>
            <a:fld id="{63C88C9D-6E9C-4CF9-BFD0-CAF16BDB508E}" type="datetime'A''''''l''''l''e''gi''''''''''''an''''''t'''''''''''">
              <a:rPr lang="en-US" sz="1400">
                <a:cs typeface="Arial" charset="0"/>
              </a:rPr>
              <a:pPr defTabSz="895350">
                <a:buClr>
                  <a:schemeClr val="tx2"/>
                </a:buClr>
              </a:pPr>
              <a:t>Allegiant</a:t>
            </a:fld>
            <a:endParaRPr lang="en-US" sz="1400">
              <a:cs typeface="Arial" charset="0"/>
            </a:endParaRPr>
          </a:p>
        </p:txBody>
      </p:sp>
      <p:sp>
        <p:nvSpPr>
          <p:cNvPr id="647219" name="Rectangle 51"/>
          <p:cNvSpPr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2105025" y="3249613"/>
            <a:ext cx="59213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noAutofit/>
          </a:bodyPr>
          <a:lstStyle/>
          <a:p>
            <a:pPr defTabSz="895350">
              <a:buClr>
                <a:schemeClr val="tx2"/>
              </a:buClr>
            </a:pPr>
            <a:fld id="{00C6DEB4-589C-4C34-B35A-C60D2C1D475F}" type="datetime'''''''U''ni''''''''''''''''''''t''''''''''''''''''ed'''">
              <a:rPr lang="en-US" sz="1400">
                <a:cs typeface="Arial"/>
              </a:rPr>
              <a:pPr/>
              <a:t>United</a:t>
            </a:fld>
            <a:r>
              <a:rPr lang="en-US" sz="1400" baseline="30000" dirty="0" smtClean="0">
                <a:cs typeface="Arial" charset="0"/>
              </a:rPr>
              <a:t>3</a:t>
            </a:r>
            <a:endParaRPr lang="en-US" sz="1400" baseline="30000" dirty="0">
              <a:cs typeface="Arial" charset="0"/>
            </a:endParaRPr>
          </a:p>
        </p:txBody>
      </p:sp>
      <p:sp>
        <p:nvSpPr>
          <p:cNvPr id="647212" name="Rectangle 44"/>
          <p:cNvSpPr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1381125" y="3249613"/>
            <a:ext cx="52546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noAutofit/>
          </a:bodyPr>
          <a:lstStyle/>
          <a:p>
            <a:pPr defTabSz="895350">
              <a:buClr>
                <a:schemeClr val="tx2"/>
              </a:buClr>
            </a:pPr>
            <a:fld id="{DE148522-5767-4082-AF12-D996A01A6EB7}" type="datetime'D''''''''''''''''''''e''''l''t''''a'''''''''">
              <a:rPr lang="en-US" sz="1400">
                <a:cs typeface="Arial"/>
              </a:rPr>
              <a:pPr/>
              <a:t>Delta</a:t>
            </a:fld>
            <a:r>
              <a:rPr lang="en-US" sz="1400" baseline="30000" dirty="0" smtClean="0">
                <a:cs typeface="Arial" charset="0"/>
              </a:rPr>
              <a:t>3</a:t>
            </a:r>
            <a:endParaRPr lang="en-US" sz="1400" baseline="30000" dirty="0">
              <a:cs typeface="Arial" charset="0"/>
            </a:endParaRPr>
          </a:p>
        </p:txBody>
      </p:sp>
      <p:sp>
        <p:nvSpPr>
          <p:cNvPr id="647215" name="Rectangle 47"/>
          <p:cNvSpPr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677863" y="3249613"/>
            <a:ext cx="41751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/>
          <a:lstStyle/>
          <a:p>
            <a:pPr defTabSz="895350">
              <a:buClr>
                <a:schemeClr val="tx2"/>
              </a:buClr>
            </a:pPr>
            <a:fld id="{E0DEC0F9-62E7-4FD3-98D5-26EEBD70F5D6}" type="datetime'''''S''''p''i''''''''r''i''''''''''t'''''''''''''''''''''''">
              <a:rPr lang="en-US" sz="1400">
                <a:cs typeface="Arial" charset="0"/>
              </a:rPr>
              <a:pPr defTabSz="895350">
                <a:buClr>
                  <a:schemeClr val="tx2"/>
                </a:buClr>
              </a:pPr>
              <a:t>Spirit</a:t>
            </a:fld>
            <a:endParaRPr lang="en-US" sz="1400">
              <a:cs typeface="Arial" charset="0"/>
            </a:endParaRPr>
          </a:p>
        </p:txBody>
      </p:sp>
      <p:sp>
        <p:nvSpPr>
          <p:cNvPr id="647216" name="Rectangle 48"/>
          <p:cNvSpPr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692150" y="1652588"/>
            <a:ext cx="38893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2225" tIns="0" rIns="22225" bIns="0" anchor="b"/>
          <a:lstStyle/>
          <a:p>
            <a:pPr algn="ctr" defTabSz="895350">
              <a:buClr>
                <a:schemeClr val="tx2"/>
              </a:buClr>
            </a:pPr>
            <a:r>
              <a:rPr lang="en-US" sz="1400">
                <a:cs typeface="Arial" charset="0"/>
              </a:rPr>
              <a:t>2.06</a:t>
            </a:r>
          </a:p>
        </p:txBody>
      </p:sp>
      <p:sp>
        <p:nvSpPr>
          <p:cNvPr id="647221" name="Rectangle 53"/>
          <p:cNvSpPr>
            <a:spLocks noChangeArrowheads="1"/>
          </p:cNvSpPr>
          <p:nvPr>
            <p:custDataLst>
              <p:tags r:id="rId25"/>
            </p:custDataLst>
          </p:nvPr>
        </p:nvSpPr>
        <p:spPr bwMode="gray">
          <a:xfrm>
            <a:off x="473075" y="1092382"/>
            <a:ext cx="2009775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noAutofit/>
          </a:bodyPr>
          <a:lstStyle/>
          <a:p>
            <a:pPr defTabSz="895350">
              <a:buClr>
                <a:schemeClr val="tx2"/>
              </a:buClr>
            </a:pPr>
            <a:r>
              <a:rPr lang="en-US" sz="1400" b="1" dirty="0"/>
              <a:t>Net profit per plane</a:t>
            </a:r>
            <a:r>
              <a:rPr lang="en-US" sz="1400" b="1" baseline="30000" dirty="0"/>
              <a:t>1</a:t>
            </a:r>
          </a:p>
          <a:p>
            <a:pPr defTabSz="895350">
              <a:buClr>
                <a:schemeClr val="tx2"/>
              </a:buClr>
            </a:pPr>
            <a:r>
              <a:rPr lang="en-US" sz="1400" dirty="0"/>
              <a:t>$ Millions, 2011</a:t>
            </a:r>
          </a:p>
        </p:txBody>
      </p:sp>
      <p:sp>
        <p:nvSpPr>
          <p:cNvPr id="647226" name="Rectangle 58"/>
          <p:cNvSpPr>
            <a:spLocks noChangeArrowheads="1"/>
          </p:cNvSpPr>
          <p:nvPr>
            <p:custDataLst>
              <p:tags r:id="rId26"/>
            </p:custDataLst>
          </p:nvPr>
        </p:nvSpPr>
        <p:spPr bwMode="gray">
          <a:xfrm>
            <a:off x="6772940" y="1349622"/>
            <a:ext cx="2073348" cy="4271022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47228" name="AutoShape 60"/>
          <p:cNvSpPr>
            <a:spLocks noChangeArrowheads="1"/>
          </p:cNvSpPr>
          <p:nvPr>
            <p:custDataLst>
              <p:tags r:id="rId27"/>
            </p:custDataLst>
          </p:nvPr>
        </p:nvSpPr>
        <p:spPr bwMode="gray">
          <a:xfrm>
            <a:off x="6859167" y="1504065"/>
            <a:ext cx="1702667" cy="215444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spAutoFit/>
          </a:bodyPr>
          <a:lstStyle/>
          <a:p>
            <a:pPr>
              <a:buClr>
                <a:schemeClr val="tx2"/>
              </a:buClr>
            </a:pPr>
            <a:r>
              <a:rPr lang="en-US" sz="1400" b="1" dirty="0"/>
              <a:t>Implications</a:t>
            </a:r>
            <a:endParaRPr lang="en-US" sz="1400" b="1" baseline="30000" dirty="0"/>
          </a:p>
        </p:txBody>
      </p:sp>
      <p:sp>
        <p:nvSpPr>
          <p:cNvPr id="647229" name="Rectangle 61"/>
          <p:cNvSpPr>
            <a:spLocks noChangeArrowheads="1"/>
          </p:cNvSpPr>
          <p:nvPr>
            <p:custDataLst>
              <p:tags r:id="rId28"/>
            </p:custDataLst>
          </p:nvPr>
        </p:nvSpPr>
        <p:spPr bwMode="auto">
          <a:xfrm>
            <a:off x="6804684" y="1841746"/>
            <a:ext cx="2041603" cy="97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marL="179388" lvl="1" indent="-177800" defTabSz="895350">
              <a:lnSpc>
                <a:spcPct val="110000"/>
              </a:lnSpc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 dirty="0"/>
              <a:t>The new band of ultra-</a:t>
            </a:r>
            <a:r>
              <a:rPr lang="en-US" sz="1400" dirty="0" err="1"/>
              <a:t>LCCs</a:t>
            </a:r>
            <a:r>
              <a:rPr lang="en-US" sz="1400" dirty="0"/>
              <a:t> like Spirit and Allegiant is achieving success by adopting numerous parts of the Southwest playbook (but not our focus on Customer Service!)</a:t>
            </a:r>
          </a:p>
          <a:p>
            <a:pPr marL="179388" lvl="1" indent="-177800" defTabSz="895350">
              <a:lnSpc>
                <a:spcPct val="110000"/>
              </a:lnSpc>
              <a:buClr>
                <a:schemeClr val="tx2"/>
              </a:buClr>
              <a:buSzPct val="125000"/>
              <a:buFont typeface="Arial" charset="0"/>
              <a:buChar char="▪"/>
            </a:pPr>
            <a:endParaRPr lang="en-US" sz="1400" dirty="0"/>
          </a:p>
          <a:p>
            <a:pPr marL="179388" lvl="1" indent="-177800" defTabSz="895350">
              <a:lnSpc>
                <a:spcPct val="110000"/>
              </a:lnSpc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 dirty="0"/>
              <a:t>Delta and United have emerged from bankruptcy stronger than ever, and are also beating us on a profit per plane basis</a:t>
            </a:r>
          </a:p>
          <a:p>
            <a:pPr marL="179388" lvl="1" indent="-177800" defTabSz="895350">
              <a:lnSpc>
                <a:spcPct val="110000"/>
              </a:lnSpc>
              <a:buClr>
                <a:schemeClr val="tx2"/>
              </a:buClr>
              <a:buSzPct val="125000"/>
              <a:buFont typeface="Arial" charset="0"/>
              <a:buChar char="▪"/>
            </a:pPr>
            <a:endParaRPr lang="en-US" sz="1400" dirty="0"/>
          </a:p>
        </p:txBody>
      </p:sp>
      <p:graphicFrame>
        <p:nvGraphicFramePr>
          <p:cNvPr id="32" name="Object 43"/>
          <p:cNvGraphicFramePr>
            <a:graphicFrameLocks/>
          </p:cNvGraphicFramePr>
          <p:nvPr>
            <p:custDataLst>
              <p:tags r:id="rId29"/>
            </p:custDataLst>
            <p:extLst>
              <p:ext uri="{D42A27DB-BD31-4B8C-83A1-F6EECF244321}">
                <p14:modId xmlns:p14="http://schemas.microsoft.com/office/powerpoint/2010/main" val="3040709911"/>
              </p:ext>
            </p:extLst>
          </p:nvPr>
        </p:nvGraphicFramePr>
        <p:xfrm>
          <a:off x="419100" y="4249738"/>
          <a:ext cx="6248400" cy="11524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5798" name="Chart" r:id="rId48" imgW="6248400" imgH="1152435" progId="MSGraph.Chart.8">
                  <p:embed followColorScheme="full"/>
                </p:oleObj>
              </mc:Choice>
              <mc:Fallback>
                <p:oleObj name="Chart" r:id="rId48" imgW="6248400" imgH="1152435" progId="MSGraph.Chart.8">
                  <p:embed followColorScheme="full"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" y="4249738"/>
                        <a:ext cx="6248400" cy="115243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 useBgFill="1">
        <p:nvSpPr>
          <p:cNvPr id="9" name="Freeform 8"/>
          <p:cNvSpPr/>
          <p:nvPr>
            <p:custDataLst>
              <p:tags r:id="rId30"/>
            </p:custDataLst>
          </p:nvPr>
        </p:nvSpPr>
        <p:spPr bwMode="auto">
          <a:xfrm>
            <a:off x="5865813" y="5045075"/>
            <a:ext cx="644526" cy="230189"/>
          </a:xfrm>
          <a:custGeom>
            <a:avLst/>
            <a:gdLst/>
            <a:ahLst/>
            <a:cxnLst/>
            <a:rect l="0" t="0" r="0" b="0"/>
            <a:pathLst>
              <a:path w="644526" h="230189">
                <a:moveTo>
                  <a:pt x="0" y="173038"/>
                </a:moveTo>
                <a:lnTo>
                  <a:pt x="644525" y="0"/>
                </a:lnTo>
                <a:lnTo>
                  <a:pt x="644525" y="57150"/>
                </a:lnTo>
                <a:lnTo>
                  <a:pt x="0" y="230188"/>
                </a:lnTo>
                <a:close/>
              </a:path>
            </a:pathLst>
          </a:custGeom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>
            <p:custDataLst>
              <p:tags r:id="rId31"/>
            </p:custDataLst>
          </p:nvPr>
        </p:nvSpPr>
        <p:spPr bwMode="auto">
          <a:xfrm>
            <a:off x="5865813" y="5102225"/>
            <a:ext cx="644526" cy="173039"/>
          </a:xfrm>
          <a:custGeom>
            <a:avLst/>
            <a:gdLst/>
            <a:ahLst/>
            <a:cxnLst/>
            <a:rect l="0" t="0" r="0" b="0"/>
            <a:pathLst>
              <a:path w="644526" h="173039">
                <a:moveTo>
                  <a:pt x="0" y="173038"/>
                </a:moveTo>
                <a:lnTo>
                  <a:pt x="644525" y="0"/>
                </a:lnTo>
              </a:path>
            </a:pathLst>
          </a:custGeom>
          <a:ln w="9525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>
            <p:custDataLst>
              <p:tags r:id="rId32"/>
            </p:custDataLst>
          </p:nvPr>
        </p:nvSpPr>
        <p:spPr bwMode="auto">
          <a:xfrm>
            <a:off x="5865813" y="5045075"/>
            <a:ext cx="644526" cy="173039"/>
          </a:xfrm>
          <a:custGeom>
            <a:avLst/>
            <a:gdLst/>
            <a:ahLst/>
            <a:cxnLst/>
            <a:rect l="0" t="0" r="0" b="0"/>
            <a:pathLst>
              <a:path w="644526" h="173039">
                <a:moveTo>
                  <a:pt x="0" y="173038"/>
                </a:moveTo>
                <a:lnTo>
                  <a:pt x="644525" y="0"/>
                </a:lnTo>
              </a:path>
            </a:pathLst>
          </a:custGeom>
          <a:ln w="9525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50"/>
          <p:cNvSpPr>
            <a:spLocks noChangeArrowheads="1"/>
          </p:cNvSpPr>
          <p:nvPr>
            <p:custDataLst>
              <p:tags r:id="rId33"/>
            </p:custDataLst>
          </p:nvPr>
        </p:nvSpPr>
        <p:spPr bwMode="auto">
          <a:xfrm>
            <a:off x="6056313" y="5637213"/>
            <a:ext cx="2508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noAutofit/>
          </a:bodyPr>
          <a:lstStyle/>
          <a:p>
            <a:pPr defTabSz="895350">
              <a:buClr>
                <a:schemeClr val="tx2"/>
              </a:buClr>
            </a:pPr>
            <a:r>
              <a:rPr lang="en-US" sz="1400" dirty="0" smtClean="0">
                <a:cs typeface="Arial"/>
              </a:rPr>
              <a:t>AA</a:t>
            </a:r>
            <a:endParaRPr lang="en-US" sz="1400" dirty="0">
              <a:cs typeface="Arial" charset="0"/>
            </a:endParaRPr>
          </a:p>
        </p:txBody>
      </p:sp>
      <p:sp>
        <p:nvSpPr>
          <p:cNvPr id="80" name="Rectangle 79"/>
          <p:cNvSpPr>
            <a:spLocks noGrp="1" noChangeArrowheads="1"/>
          </p:cNvSpPr>
          <p:nvPr>
            <p:custDataLst>
              <p:tags r:id="rId34"/>
            </p:custDataLst>
          </p:nvPr>
        </p:nvSpPr>
        <p:spPr bwMode="auto">
          <a:xfrm>
            <a:off x="5908675" y="5322888"/>
            <a:ext cx="5461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22225" tIns="0" rIns="22225" bIns="0" numCol="1" anchor="t" anchorCtr="0" compatLnSpc="1">
            <a:prstTxWarp prst="textNoShape">
              <a:avLst/>
            </a:prstTxWarp>
            <a:noAutofit/>
          </a:bodyPr>
          <a:lstStyle>
            <a:lvl1pPr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sz="160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sz="160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sz="1600">
                <a:solidFill>
                  <a:schemeClr val="tx1"/>
                </a:solidFill>
                <a:latin typeface="+mn-lt"/>
              </a:defRPr>
            </a:lvl4pPr>
            <a:lvl5pPr marL="746125" indent="-1301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+mn-lt"/>
              </a:defRPr>
            </a:lvl5pPr>
            <a:lvl6pPr marL="1203325" indent="-1301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+mn-lt"/>
              </a:defRPr>
            </a:lvl6pPr>
            <a:lvl7pPr marL="1660525" indent="-1301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+mn-lt"/>
              </a:defRPr>
            </a:lvl7pPr>
            <a:lvl8pPr marL="2117725" indent="-1301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+mn-lt"/>
              </a:defRPr>
            </a:lvl8pPr>
            <a:lvl9pPr marL="2574925" indent="-1301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algn="ctr"/>
            <a:fld id="{50E35534-191E-4D78-9C1E-FA5F2BB7843F}" type="datetime'''''''''''-1''''''''''1''''.''''''''79'">
              <a:rPr lang="en-US" sz="1400">
                <a:cs typeface="Arial"/>
              </a:rPr>
              <a:pPr/>
              <a:t>-11.79</a:t>
            </a:fld>
            <a:endParaRPr lang="en-US" sz="1400" smtClean="0">
              <a:latin typeface="Arial"/>
              <a:cs typeface="Arial"/>
              <a:sym typeface="Arial"/>
            </a:endParaRPr>
          </a:p>
        </p:txBody>
      </p:sp>
      <p:sp>
        <p:nvSpPr>
          <p:cNvPr id="41" name="Rectangle 51"/>
          <p:cNvSpPr>
            <a:spLocks noChangeArrowheads="1"/>
          </p:cNvSpPr>
          <p:nvPr>
            <p:custDataLst>
              <p:tags r:id="rId35"/>
            </p:custDataLst>
          </p:nvPr>
        </p:nvSpPr>
        <p:spPr bwMode="auto">
          <a:xfrm>
            <a:off x="2105025" y="5637213"/>
            <a:ext cx="59213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noAutofit/>
          </a:bodyPr>
          <a:lstStyle/>
          <a:p>
            <a:pPr defTabSz="895350">
              <a:buClr>
                <a:schemeClr val="tx2"/>
              </a:buClr>
            </a:pPr>
            <a:fld id="{DD29261A-07DB-4D3C-8703-FDAD47E65364}" type="datetime'U''n''''''''''i''''t''''e''''''''''''''''d'">
              <a:rPr lang="en-US" sz="1400">
                <a:cs typeface="Arial"/>
              </a:rPr>
              <a:pPr/>
              <a:t>United</a:t>
            </a:fld>
            <a:r>
              <a:rPr lang="en-US" sz="1400" baseline="30000" dirty="0" smtClean="0">
                <a:cs typeface="Arial"/>
              </a:rPr>
              <a:t>3</a:t>
            </a:r>
            <a:endParaRPr lang="en-US" sz="1400" baseline="30000" dirty="0">
              <a:cs typeface="Arial" charset="0"/>
            </a:endParaRPr>
          </a:p>
        </p:txBody>
      </p:sp>
      <p:sp>
        <p:nvSpPr>
          <p:cNvPr id="48" name="Rectangle 47"/>
          <p:cNvSpPr>
            <a:spLocks noGrp="1" noChangeArrowheads="1"/>
          </p:cNvSpPr>
          <p:nvPr>
            <p:custDataLst>
              <p:tags r:id="rId36"/>
            </p:custDataLst>
          </p:nvPr>
        </p:nvSpPr>
        <p:spPr bwMode="auto">
          <a:xfrm>
            <a:off x="5270500" y="5637213"/>
            <a:ext cx="30956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sz="160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sz="160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sz="1600">
                <a:solidFill>
                  <a:schemeClr val="tx1"/>
                </a:solidFill>
                <a:latin typeface="+mn-lt"/>
              </a:defRPr>
            </a:lvl4pPr>
            <a:lvl5pPr marL="746125" indent="-1301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+mn-lt"/>
              </a:defRPr>
            </a:lvl5pPr>
            <a:lvl6pPr marL="1203325" indent="-1301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+mn-lt"/>
              </a:defRPr>
            </a:lvl6pPr>
            <a:lvl7pPr marL="1660525" indent="-1301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+mn-lt"/>
              </a:defRPr>
            </a:lvl7pPr>
            <a:lvl8pPr marL="2117725" indent="-1301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+mn-lt"/>
              </a:defRPr>
            </a:lvl8pPr>
            <a:lvl9pPr marL="2574925" indent="-1301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fld id="{4436F34E-DB51-45A7-B005-A0874088F0D6}" type="datetime'''''''''''''''''''''''''''''U''''''''''''''''''S'' '">
              <a:rPr lang="en-US" sz="1400">
                <a:cs typeface="Arial"/>
              </a:rPr>
              <a:pPr/>
              <a:t>US </a:t>
            </a:fld>
            <a:endParaRPr lang="en-US" sz="1400" smtClean="0">
              <a:latin typeface="Arial"/>
              <a:cs typeface="Arial"/>
              <a:sym typeface="Arial"/>
            </a:endParaRPr>
          </a:p>
        </p:txBody>
      </p:sp>
      <p:sp>
        <p:nvSpPr>
          <p:cNvPr id="39" name="Rectangle 49"/>
          <p:cNvSpPr>
            <a:spLocks noChangeArrowheads="1"/>
          </p:cNvSpPr>
          <p:nvPr>
            <p:custDataLst>
              <p:tags r:id="rId37"/>
            </p:custDataLst>
          </p:nvPr>
        </p:nvSpPr>
        <p:spPr bwMode="auto">
          <a:xfrm>
            <a:off x="4291013" y="5637213"/>
            <a:ext cx="7524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noAutofit/>
          </a:bodyPr>
          <a:lstStyle/>
          <a:p>
            <a:pPr defTabSz="895350">
              <a:buClr>
                <a:schemeClr val="tx2"/>
              </a:buClr>
            </a:pPr>
            <a:r>
              <a:rPr lang="en-US" sz="1400" dirty="0" smtClean="0">
                <a:cs typeface="Arial"/>
              </a:rPr>
              <a:t>  Jet Blue</a:t>
            </a:r>
            <a:endParaRPr lang="en-US" sz="1400" dirty="0">
              <a:cs typeface="Arial"/>
            </a:endParaRPr>
          </a:p>
        </p:txBody>
      </p:sp>
      <p:sp>
        <p:nvSpPr>
          <p:cNvPr id="81" name="Rectangle 80"/>
          <p:cNvSpPr>
            <a:spLocks noGrp="1" noChangeArrowheads="1"/>
          </p:cNvSpPr>
          <p:nvPr>
            <p:custDataLst>
              <p:tags r:id="rId38"/>
            </p:custDataLst>
          </p:nvPr>
        </p:nvSpPr>
        <p:spPr bwMode="auto">
          <a:xfrm>
            <a:off x="3494088" y="5637213"/>
            <a:ext cx="8413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sz="160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sz="160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sz="1600">
                <a:solidFill>
                  <a:schemeClr val="tx1"/>
                </a:solidFill>
                <a:latin typeface="+mn-lt"/>
              </a:defRPr>
            </a:lvl4pPr>
            <a:lvl5pPr marL="746125" indent="-1301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+mn-lt"/>
              </a:defRPr>
            </a:lvl5pPr>
            <a:lvl6pPr marL="1203325" indent="-1301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+mn-lt"/>
              </a:defRPr>
            </a:lvl6pPr>
            <a:lvl7pPr marL="1660525" indent="-1301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+mn-lt"/>
              </a:defRPr>
            </a:lvl7pPr>
            <a:lvl8pPr marL="2117725" indent="-1301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+mn-lt"/>
              </a:defRPr>
            </a:lvl8pPr>
            <a:lvl9pPr marL="2574925" indent="-1301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400" dirty="0" smtClean="0">
                <a:cs typeface="Arial"/>
              </a:rPr>
              <a:t>Southwest</a:t>
            </a:r>
            <a:endParaRPr lang="en-US" sz="1400" dirty="0" smtClean="0">
              <a:latin typeface="Arial"/>
              <a:cs typeface="Arial"/>
              <a:sym typeface="Arial"/>
            </a:endParaRPr>
          </a:p>
        </p:txBody>
      </p:sp>
      <p:sp>
        <p:nvSpPr>
          <p:cNvPr id="47" name="Rectangle 46"/>
          <p:cNvSpPr>
            <a:spLocks noGrp="1" noChangeArrowheads="1"/>
          </p:cNvSpPr>
          <p:nvPr>
            <p:custDataLst>
              <p:tags r:id="rId39"/>
            </p:custDataLst>
          </p:nvPr>
        </p:nvSpPr>
        <p:spPr bwMode="auto">
          <a:xfrm>
            <a:off x="2895600" y="5637213"/>
            <a:ext cx="52546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sz="160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sz="160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sz="1600">
                <a:solidFill>
                  <a:schemeClr val="tx1"/>
                </a:solidFill>
                <a:latin typeface="+mn-lt"/>
              </a:defRPr>
            </a:lvl4pPr>
            <a:lvl5pPr marL="746125" indent="-1301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+mn-lt"/>
              </a:defRPr>
            </a:lvl5pPr>
            <a:lvl6pPr marL="1203325" indent="-1301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+mn-lt"/>
              </a:defRPr>
            </a:lvl6pPr>
            <a:lvl7pPr marL="1660525" indent="-1301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+mn-lt"/>
              </a:defRPr>
            </a:lvl7pPr>
            <a:lvl8pPr marL="2117725" indent="-1301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+mn-lt"/>
              </a:defRPr>
            </a:lvl8pPr>
            <a:lvl9pPr marL="2574925" indent="-1301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fld id="{F92ECA8D-5B15-4AFE-86E1-2689592BE66E}" type="datetime'''''''''''''''''''''''D''''''e''''''l''''t''''''''''''''''''a'">
              <a:rPr lang="en-US" sz="1400">
                <a:cs typeface="Arial"/>
              </a:rPr>
              <a:pPr/>
              <a:t>Delta</a:t>
            </a:fld>
            <a:r>
              <a:rPr lang="en-US" sz="1400" baseline="30000" dirty="0" smtClean="0">
                <a:cs typeface="Arial"/>
              </a:rPr>
              <a:t>3</a:t>
            </a:r>
            <a:endParaRPr lang="en-US" sz="1400" baseline="30000" dirty="0" smtClean="0">
              <a:latin typeface="Arial"/>
              <a:cs typeface="Arial"/>
              <a:sym typeface="Arial"/>
            </a:endParaRPr>
          </a:p>
        </p:txBody>
      </p:sp>
      <p:sp>
        <p:nvSpPr>
          <p:cNvPr id="46" name="Rectangle 45"/>
          <p:cNvSpPr>
            <a:spLocks noGrp="1" noChangeArrowheads="1"/>
          </p:cNvSpPr>
          <p:nvPr>
            <p:custDataLst>
              <p:tags r:id="rId40"/>
            </p:custDataLst>
          </p:nvPr>
        </p:nvSpPr>
        <p:spPr bwMode="auto">
          <a:xfrm>
            <a:off x="1296988" y="5637213"/>
            <a:ext cx="69373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sz="160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sz="160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sz="1600">
                <a:solidFill>
                  <a:schemeClr val="tx1"/>
                </a:solidFill>
                <a:latin typeface="+mn-lt"/>
              </a:defRPr>
            </a:lvl4pPr>
            <a:lvl5pPr marL="746125" indent="-1301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+mn-lt"/>
              </a:defRPr>
            </a:lvl5pPr>
            <a:lvl6pPr marL="1203325" indent="-1301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+mn-lt"/>
              </a:defRPr>
            </a:lvl6pPr>
            <a:lvl7pPr marL="1660525" indent="-1301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+mn-lt"/>
              </a:defRPr>
            </a:lvl7pPr>
            <a:lvl8pPr marL="2117725" indent="-1301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+mn-lt"/>
              </a:defRPr>
            </a:lvl8pPr>
            <a:lvl9pPr marL="2574925" indent="-1301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fld id="{AEF321CC-CA82-4A8E-B2A6-17FC7DE5A776}" type="datetime'''''''''''A''''l''legi''''''''an''''''''''t'''''''''''''">
              <a:rPr lang="en-US" sz="1400">
                <a:cs typeface="Arial"/>
              </a:rPr>
              <a:pPr/>
              <a:t>Allegiant</a:t>
            </a:fld>
            <a:endParaRPr lang="en-US" sz="1400" smtClean="0">
              <a:latin typeface="Arial"/>
              <a:cs typeface="Arial"/>
              <a:sym typeface="Arial"/>
            </a:endParaRPr>
          </a:p>
        </p:txBody>
      </p:sp>
      <p:sp>
        <p:nvSpPr>
          <p:cNvPr id="43" name="Rectangle 47"/>
          <p:cNvSpPr>
            <a:spLocks noChangeArrowheads="1"/>
          </p:cNvSpPr>
          <p:nvPr>
            <p:custDataLst>
              <p:tags r:id="rId41"/>
            </p:custDataLst>
          </p:nvPr>
        </p:nvSpPr>
        <p:spPr bwMode="auto">
          <a:xfrm>
            <a:off x="677863" y="5637213"/>
            <a:ext cx="41751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/>
          <a:lstStyle/>
          <a:p>
            <a:pPr defTabSz="895350">
              <a:buClr>
                <a:schemeClr val="tx2"/>
              </a:buClr>
            </a:pPr>
            <a:fld id="{FF2CC848-E08B-4657-8F9C-B349B1F8849D}" type="datetime'''''''''''S''''''''''p''''''''''''''''''iri''''''''''''''''t'">
              <a:rPr lang="en-US" sz="1400">
                <a:cs typeface="Arial"/>
              </a:rPr>
              <a:pPr/>
              <a:t>Spirit</a:t>
            </a:fld>
            <a:endParaRPr lang="en-US" sz="1400">
              <a:cs typeface="Arial"/>
            </a:endParaRPr>
          </a:p>
        </p:txBody>
      </p:sp>
      <p:sp>
        <p:nvSpPr>
          <p:cNvPr id="45" name="Rectangle 53"/>
          <p:cNvSpPr>
            <a:spLocks noChangeArrowheads="1"/>
          </p:cNvSpPr>
          <p:nvPr>
            <p:custDataLst>
              <p:tags r:id="rId42"/>
            </p:custDataLst>
          </p:nvPr>
        </p:nvSpPr>
        <p:spPr bwMode="gray">
          <a:xfrm>
            <a:off x="473075" y="3704396"/>
            <a:ext cx="2685257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noAutofit/>
          </a:bodyPr>
          <a:lstStyle/>
          <a:p>
            <a:pPr defTabSz="895350">
              <a:buClr>
                <a:schemeClr val="tx2"/>
              </a:buClr>
            </a:pPr>
            <a:r>
              <a:rPr lang="en-US" sz="1400" b="1" dirty="0"/>
              <a:t>Net profit per </a:t>
            </a:r>
            <a:r>
              <a:rPr lang="en-US" sz="1400" b="1" dirty="0" smtClean="0"/>
              <a:t>seat mile</a:t>
            </a:r>
            <a:r>
              <a:rPr lang="en-US" sz="1400" b="1" baseline="30000" dirty="0" smtClean="0"/>
              <a:t>2</a:t>
            </a:r>
            <a:endParaRPr lang="en-US" sz="1400" b="1" baseline="30000" dirty="0"/>
          </a:p>
          <a:p>
            <a:pPr defTabSz="895350">
              <a:buClr>
                <a:schemeClr val="tx2"/>
              </a:buClr>
            </a:pPr>
            <a:r>
              <a:rPr lang="en-US" sz="1400" dirty="0"/>
              <a:t>$ </a:t>
            </a:r>
            <a:r>
              <a:rPr lang="en-US" sz="1400" dirty="0" smtClean="0"/>
              <a:t>Millions per 1000 </a:t>
            </a:r>
            <a:r>
              <a:rPr lang="en-US" sz="1400" dirty="0" err="1" smtClean="0"/>
              <a:t>ASM</a:t>
            </a:r>
            <a:r>
              <a:rPr lang="en-US" sz="1400" dirty="0" smtClean="0"/>
              <a:t>, </a:t>
            </a:r>
            <a:r>
              <a:rPr lang="en-US" sz="1400" dirty="0"/>
              <a:t>2011</a:t>
            </a:r>
          </a:p>
        </p:txBody>
      </p:sp>
    </p:spTree>
    <p:extLst>
      <p:ext uri="{BB962C8B-B14F-4D97-AF65-F5344CB8AC3E}">
        <p14:creationId xmlns:p14="http://schemas.microsoft.com/office/powerpoint/2010/main" val="1724990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A94F1E-65C6-4D8D-9844-BD1C19DDDCD4}" type="slidenum">
              <a:rPr lang="en-US"/>
              <a:pPr/>
              <a:t>7</a:t>
            </a:fld>
            <a:r>
              <a:rPr lang="en-US"/>
              <a:t> </a:t>
            </a:r>
          </a:p>
        </p:txBody>
      </p:sp>
      <p:sp>
        <p:nvSpPr>
          <p:cNvPr id="70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Changes in competitive landscape</a:t>
            </a:r>
          </a:p>
        </p:txBody>
      </p:sp>
      <p:sp>
        <p:nvSpPr>
          <p:cNvPr id="709637" name="Rectangle 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2813" y="1377950"/>
            <a:ext cx="7069137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marL="179388" lvl="1" indent="-177800" defTabSz="895350">
              <a:lnSpc>
                <a:spcPct val="110000"/>
              </a:lnSpc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800"/>
              <a:t>We are facing significant competitive threats from “new” Legacy carriers as well as from a new band of ultra-LCCs</a:t>
            </a:r>
          </a:p>
          <a:p>
            <a:pPr marL="179388" lvl="1" indent="-177800" defTabSz="895350">
              <a:lnSpc>
                <a:spcPct val="110000"/>
              </a:lnSpc>
              <a:buClr>
                <a:schemeClr val="tx2"/>
              </a:buClr>
              <a:buSzPct val="125000"/>
              <a:buFont typeface="Arial" charset="0"/>
              <a:buChar char="▪"/>
            </a:pPr>
            <a:endParaRPr lang="en-US" sz="1800"/>
          </a:p>
          <a:p>
            <a:pPr marL="179388" lvl="1" indent="-177800" defTabSz="895350">
              <a:lnSpc>
                <a:spcPct val="110000"/>
              </a:lnSpc>
              <a:buClr>
                <a:schemeClr val="tx2"/>
              </a:buClr>
              <a:buSzPct val="125000"/>
              <a:buFont typeface="Arial" charset="0"/>
              <a:buChar char="▪"/>
            </a:pPr>
            <a:endParaRPr lang="en-US" sz="1800"/>
          </a:p>
          <a:p>
            <a:pPr marL="179388" lvl="1" indent="-177800" defTabSz="895350">
              <a:lnSpc>
                <a:spcPct val="110000"/>
              </a:lnSpc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800"/>
              <a:t>Delta and United have emerged from bankruptcy stronger than ever, and American will likely come out of Chapter 11 much leaner than before</a:t>
            </a:r>
          </a:p>
          <a:p>
            <a:pPr marL="179388" lvl="1" indent="-177800" defTabSz="895350">
              <a:lnSpc>
                <a:spcPct val="110000"/>
              </a:lnSpc>
              <a:buClr>
                <a:schemeClr val="tx2"/>
              </a:buClr>
              <a:buSzPct val="125000"/>
              <a:buFont typeface="Arial" charset="0"/>
              <a:buChar char="▪"/>
            </a:pPr>
            <a:endParaRPr lang="en-US" sz="1800"/>
          </a:p>
          <a:p>
            <a:pPr marL="179388" lvl="1" indent="-177800" defTabSz="895350">
              <a:lnSpc>
                <a:spcPct val="110000"/>
              </a:lnSpc>
              <a:buClr>
                <a:schemeClr val="tx2"/>
              </a:buClr>
              <a:buSzPct val="125000"/>
              <a:buFont typeface="Arial" charset="0"/>
              <a:buChar char="▪"/>
            </a:pPr>
            <a:endParaRPr lang="en-US" sz="1800"/>
          </a:p>
          <a:p>
            <a:pPr marL="179388" lvl="1" indent="-177800" defTabSz="895350">
              <a:lnSpc>
                <a:spcPct val="110000"/>
              </a:lnSpc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800"/>
              <a:t>LCCs are using their much lower labor costs to compete with us head-to-head, and their unit costs will go even lower as they continue to grow their fleets</a:t>
            </a:r>
          </a:p>
        </p:txBody>
      </p:sp>
      <p:sp>
        <p:nvSpPr>
          <p:cNvPr id="5" name="AutoShape 8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5160963" y="7938"/>
            <a:ext cx="3779837" cy="195262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7432" tIns="0" rIns="0" bIns="27432">
            <a:spAutoFit/>
          </a:bodyPr>
          <a:lstStyle/>
          <a:p>
            <a:pPr algn="r" defTabSz="895350">
              <a:buClr>
                <a:schemeClr val="tx2"/>
              </a:buClr>
            </a:pPr>
            <a:r>
              <a:rPr lang="en-US" sz="1100">
                <a:solidFill>
                  <a:srgbClr val="808080"/>
                </a:solidFill>
              </a:rPr>
              <a:t>CONFIDENTIAL. PRELIMINARY, FOR DISCUSSION ONLY</a:t>
            </a:r>
          </a:p>
        </p:txBody>
      </p:sp>
      <p:cxnSp>
        <p:nvCxnSpPr>
          <p:cNvPr id="6" name="AutoShape 9"/>
          <p:cNvCxnSpPr>
            <a:cxnSpLocks noChangeShapeType="1"/>
            <a:stCxn id="5" idx="2"/>
            <a:endCxn id="5" idx="4"/>
          </p:cNvCxnSpPr>
          <p:nvPr>
            <p:custDataLst>
              <p:tags r:id="rId3"/>
            </p:custDataLst>
          </p:nvPr>
        </p:nvCxnSpPr>
        <p:spPr bwMode="gray">
          <a:xfrm>
            <a:off x="5160963" y="7938"/>
            <a:ext cx="0" cy="195262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</p:cxnSp>
      <p:cxnSp>
        <p:nvCxnSpPr>
          <p:cNvPr id="7" name="AutoShape 10"/>
          <p:cNvCxnSpPr>
            <a:cxnSpLocks noChangeShapeType="1"/>
            <a:stCxn id="5" idx="4"/>
            <a:endCxn id="5" idx="6"/>
          </p:cNvCxnSpPr>
          <p:nvPr>
            <p:custDataLst>
              <p:tags r:id="rId4"/>
            </p:custDataLst>
          </p:nvPr>
        </p:nvCxnSpPr>
        <p:spPr bwMode="gray">
          <a:xfrm>
            <a:off x="5160963" y="203200"/>
            <a:ext cx="3779837" cy="0"/>
          </a:xfrm>
          <a:prstGeom prst="straightConnector1">
            <a:avLst/>
          </a:prstGeom>
          <a:noFill/>
          <a:ln w="25400">
            <a:solidFill>
              <a:srgbClr val="808080"/>
            </a:solidFill>
            <a:round/>
            <a:headEnd/>
            <a:tailEnd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797" y="230274"/>
            <a:ext cx="8617605" cy="600164"/>
          </a:xfrm>
        </p:spPr>
        <p:txBody>
          <a:bodyPr/>
          <a:lstStyle/>
          <a:p>
            <a:r>
              <a:rPr lang="en-US" b="1" dirty="0" smtClean="0"/>
              <a:t>Industry RASM: DOT Domestic Mainline (FY2011)</a:t>
            </a:r>
            <a:r>
              <a:rPr lang="en-US" sz="3100" dirty="0"/>
              <a:t/>
            </a:r>
            <a:br>
              <a:rPr lang="en-US" sz="3100" dirty="0"/>
            </a:br>
            <a:r>
              <a:rPr lang="en-US" sz="2000" dirty="0"/>
              <a:t>Stage Length Adjusted to WN/FL Combined Stage Length</a:t>
            </a:r>
            <a:endParaRPr lang="en-US" sz="3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9A4337-D890-4814-9B9E-882144E2D471}" type="slidenum">
              <a:rPr lang="en-US" smtClean="0"/>
              <a:pPr>
                <a:defRPr/>
              </a:pPr>
              <a:t>8</a:t>
            </a:fld>
            <a:r>
              <a:rPr lang="en-US" smtClean="0"/>
              <a:t> </a:t>
            </a:r>
            <a:endParaRPr lang="en-US"/>
          </a:p>
        </p:txBody>
      </p:sp>
      <p:pic>
        <p:nvPicPr>
          <p:cNvPr id="77209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9809" y="1334338"/>
            <a:ext cx="8023986" cy="5078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AutoShape 8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5160963" y="7938"/>
            <a:ext cx="3779837" cy="195262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7432" tIns="0" rIns="0" bIns="27432">
            <a:spAutoFit/>
          </a:bodyPr>
          <a:lstStyle/>
          <a:p>
            <a:pPr algn="r" defTabSz="895350">
              <a:buClr>
                <a:schemeClr val="tx2"/>
              </a:buClr>
            </a:pPr>
            <a:r>
              <a:rPr lang="en-US" sz="1100">
                <a:solidFill>
                  <a:srgbClr val="808080"/>
                </a:solidFill>
              </a:rPr>
              <a:t>CONFIDENTIAL. PRELIMINARY, FOR DISCUSSION ONLY</a:t>
            </a:r>
          </a:p>
        </p:txBody>
      </p:sp>
      <p:cxnSp>
        <p:nvCxnSpPr>
          <p:cNvPr id="6" name="AutoShape 9"/>
          <p:cNvCxnSpPr>
            <a:cxnSpLocks noChangeShapeType="1"/>
            <a:stCxn id="5" idx="2"/>
            <a:endCxn id="5" idx="4"/>
          </p:cNvCxnSpPr>
          <p:nvPr>
            <p:custDataLst>
              <p:tags r:id="rId2"/>
            </p:custDataLst>
          </p:nvPr>
        </p:nvCxnSpPr>
        <p:spPr bwMode="gray">
          <a:xfrm>
            <a:off x="5160963" y="7938"/>
            <a:ext cx="0" cy="195262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</p:cxnSp>
      <p:cxnSp>
        <p:nvCxnSpPr>
          <p:cNvPr id="7" name="AutoShape 10"/>
          <p:cNvCxnSpPr>
            <a:cxnSpLocks noChangeShapeType="1"/>
            <a:stCxn id="5" idx="4"/>
            <a:endCxn id="5" idx="6"/>
          </p:cNvCxnSpPr>
          <p:nvPr>
            <p:custDataLst>
              <p:tags r:id="rId3"/>
            </p:custDataLst>
          </p:nvPr>
        </p:nvCxnSpPr>
        <p:spPr bwMode="gray">
          <a:xfrm>
            <a:off x="5160963" y="203200"/>
            <a:ext cx="3779837" cy="0"/>
          </a:xfrm>
          <a:prstGeom prst="straightConnector1">
            <a:avLst/>
          </a:prstGeom>
          <a:noFill/>
          <a:ln w="25400">
            <a:solidFill>
              <a:srgbClr val="808080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93371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S" val="1,2"/>
  <p:tag name="THINKCELLPRESENTATIONDONOTDELETE" val="&lt;?xml version=&quot;1.0&quot; encoding=&quot;UTF-16&quot; standalone=&quot;yes&quot;?&gt;&#10;&lt;root reqver=&quot;17839&quot;&gt;&lt;version val=&quot;21174&quot;/&gt;&lt;CPresentation id=&quot;1&quot;&gt;&lt;m_defprecNumber idref=&quot;2&quot;/&gt;&lt;m_defprecPercent idref=&quot;3&quot;/&gt;&lt;m_defprecDate idref=&quot;4&quot;/&gt;&lt;m_defprecYear idref=&quot;5&quot;/&gt;&lt;m_defprecQuarter idref=&quot;6&quot;/&gt;&lt;m_defprecMonth idref=&quot;7&quot;/&gt;&lt;m_defprecWeek idref=&quot;8&quot;/&gt;&lt;m_defprecDay idref=&quot;9&quot;/&gt;&lt;m_mruColor&gt;&lt;m_vecMRU length=&quot;3&quot;&gt;&lt;elem m_fUsage=&quot;1.81000000000000010000E+000&quot;&gt;&lt;m_ppcolschidx val=&quot;0&quot;/&gt;&lt;m_rgb r=&quot;36&quot; g=&quot;d1&quot; b=&quot;32&quot;/&gt;&lt;/elem&gt;&lt;elem m_fUsage=&quot;9.00000000000000020000E-001&quot;&gt;&lt;m_ppcolschidx val=&quot;0&quot;/&gt;&lt;m_rgb r=&quot;b5&quot; g=&quot;2d&quot; b=&quot;30&quot;/&gt;&lt;/elem&gt;&lt;elem m_fUsage=&quot;7.29000000000000090000E-001&quot;&gt;&lt;m_ppcolschidx val=&quot;0&quot;/&gt;&lt;m_rgb r=&quot;cc&quot; g=&quot;cc&quot; b=&quot;cc&quot;/&gt;&lt;/elem&gt;&lt;/m_vecMRU&gt;&lt;/m_mruColor&gt;&lt;m_mapectfillschemeMRU&gt;&lt;key val=&quot;0&quot;/&gt;&lt;elem&gt;&lt;m_nPartnerID val=&quot;536&quot;/&gt;&lt;m_nIndex val=&quot;0&quot;/&gt;&lt;/elem&gt;&lt;key val=&quot;1&quot;/&gt;&lt;elem&gt;&lt;m_nPartnerID val=&quot;536&quot;/&gt;&lt;m_nIndex val=&quot;2&quot;/&gt;&lt;/elem&gt;&lt;/m_mapectfillschemeMRU&gt;&lt;m_eweekdayFirstOfWeek val=&quot;2&quot;/&gt;&lt;m_eweekdayFirstOfWorkweek val=&quot;2&quot;/&gt;&lt;m_eweekdayFirstOfWeekend val=&quot;7&quot;/&gt;&lt;/CPresentation&gt;&lt;CDefaultPrec id=&quot;9&quot;&gt;&lt;m_precDefault/&gt;&lt;/CDefaultPrec&gt;&lt;CDefaultPrec id=&quot;8&quot;&gt;&lt;m_precDefault/&gt;&lt;/CDefaultPrec&gt;&lt;CDefaultPrec id=&quot;7&quot;&gt;&lt;m_precDefault/&gt;&lt;/CDefaultPrec&gt;&lt;CDefaultPrec id=&quot;6&quot;&gt;&lt;m_precDefault/&gt;&lt;/CDefaultPrec&gt;&lt;CDefaultPrec id=&quot;5&quot;&gt;&lt;m_precDefault/&gt;&lt;/CDefaultPrec&gt;&lt;CDefaultPrec id=&quot;4&quot;&gt;&lt;m_precDefault&gt;&lt;m_strFormatTime&gt;%Y&lt;/m_strFormatTime&gt;&lt;/m_precDefault&gt;&lt;/CDefaultPrec&gt;&lt;CDefaultPrec id=&quot;3&quot;&gt;&lt;m_precDefault/&gt;&lt;/CDefaultPrec&gt;&lt;CDefaultPrec id=&quot;2&quot;&gt;&lt;m_precDefault&gt;&lt;m_chDecimalSymbol&gt;.&lt;/m_chDecimalSymbol&gt;&lt;m_nGroupingDigits val=&quot;3&quot;/&gt;&lt;m_chGroupingSymbol&gt;,&lt;/m_chGroupingSymbol&gt;&lt;m_chDecimalSymbol17909&gt;.&lt;/m_chDecimalSymbol17909&gt;&lt;m_nGroupingDigits17909 val=&quot;3&quot;/&gt;&lt;m_chGroupingSymbol17909&gt;,&lt;/m_chGroupingSymbol17909&gt;&lt;/m_precDefault&gt;&lt;/CDefaultPrec&gt;&lt;/root&gt;"/>
  <p:tag name="NP_IDX" val="1"/>
  <p:tag name="THINKCELLUNDODONOTDELETE" val="415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CPa38fW3E.o4XoN72M.vA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_zE2lX5DUeQwfElDdvZfw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jnoVRSr6k216nGwREdf6Q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VNaZ6ZDdk.ePFxCuJ1zTQ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bMYNJ6thECUTLM8wcwr1w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.0pV65UqkKG.oir4edlqw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hEBg3KhfEGDIVNrbw8IJA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RBX2fxpw0iRtS3.L5eSTQ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F_mZUofFEmt7kXy4d2tzg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lXo949j8UaPth.L.k3O.g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nV54yfJbEqSy0vONu0T5g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96eJ2PqA0WUj9gTRJggdQ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8ZgmIIuk0qmhSH78mGmeQ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9NTlpttUUOGHi3.FrLY9Q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zBMPxQp70C03YLM4Ofrtg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Xb1jXYykUGDbhviaH0rOw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gpvLCD_rEqYll.jd3LOkw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7O6M8_HWUWfRfoe9saEhg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KrPrqvNlUa1Pp9bW9xTcQ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JsKVe0w0UGIVHSq3STi1g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5hLMCf0sE2z8ZHxkIzpkA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g.90AsweEqTVO_9KW4Uuw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cb86FlSSUSLRLmlGUDMMg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Ap_jfc.70GG7HRdpd3vAw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kPnhLLfSEin1vOIA0wmig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IrHrsPHdEqIhPj70pB4Rw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qpU9VkG6EO_Gi6gmPoKwQ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ygFdvNxh0eJ15BxXfxSWQ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UBrICTGwEG.Jl2OTg17kw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Jw6ygili0KTPVWn9tulTg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fJxzFN5U0qAXbGTJgS7oA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bVYEMX7jEeEXj.5mf_Prg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MmgNMmfDU.HBhbzvywtDA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LuGn5FKAEiM8BxP9janJQ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NKr3rPzFUimdzzM5LHvsA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EDWUg.MqEKVVdKOZCHY6w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zw7a0oG406Fc286SRnR1A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lzle5dAmEK_GPPwNSv2UQ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m7WruCIUE6NsPRVXAH0IQ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lkmAP414UiAwxgEm7VtuA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a_03p1bQ02LXzAt8tAWhA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5Ul.nAXRU.QTbD8kmZwUw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dqT2DX_Y0GzZCn4D2yHiw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U.lOHI9Hk.A5OPUJD9aq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e80OMQxeUiPdPFUJzW93Q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TLkfR3Nek2zDgwDVhPoMQ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YArFIcs2UGFswMVrWvbnQ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6gzaNBIwE2QjufcaZLIGw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gmttHzZqUy4hba3KgF6NQ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.P1RLBq8ESa4l_H4dVovg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1HIxdKISUWzIW5iNcN2PQ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S9gm5e92ki6xeOZQU7KuQ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3OdhXXnik2zaHDGUcpL6w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.LbsTpCe0WUp2lQEdh.LA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pE4tfpfnEKyoTFSZwpe9g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pgb3jWb20.mY2PG4ZbNTQ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ZYP0icjtUWqDGI8Nprj7Q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BZe1Q4z_km2bpHYqiwWJw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OK2JwvXG0yxL7ohBys6hQ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xtfmV8OwEmZ4alJMMKdkg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EA0kGq7lE6TUhuEBYoqOA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iqhT7LTS0.yDk4f81JziQ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WZhdqKwZEOuac97AdyCyQ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VOQV6BxVkWTiRgMs87Vzg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G8TfNjHxUSV6JAgA6FaOQ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20sJsJ0j0Sx6p8fm5MznA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Sjfed.jVkyGI5TKEGIfQg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gAWHfKgzE2kACrZ2F9fBA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TREnvlqBE.ZLiWL5ksBtw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kuBq6.S4kCfmStzwpAjrw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oV_35U8_EKu32u7JptszQ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XwtxsRhfkuTby3yg4zHGg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ryv5.sV5UK5_xi8VbkX5A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vpmXuywoEGtqZ02rA3sNA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BiwO77y8E6JiVhhdTjGdQ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CDQ1dluYE6GziMYh.aB5g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qJepu4AwUq.bHklxFwwDg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Oau77JXrkWLsavS1DnXKQ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BJHDFWuo0KtCFAcwC5hxg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K3YhQYH_UqEK9Pmh1AcJg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G_ejhczaUm57nJsl6XVUw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RT1ZjYDqUSjDYmRBa1Urg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mGVBopLyk.zfJpIfDYo_Q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Lo5S1SmC0eVm756mv1TJg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JhH1Usw4kqiOd7Iir7jzA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btaV5HSC0ODhYaqbIagVQ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l0J9_PPQUyGSF8_y8LpoA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GScxDyUKUqGu5W0V8hdNA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IZE" val="Yes"/>
  <p:tag name="THINKCELLSHAPEDONOTDELETE" val="pUjhygwl4oU.J..Dd0hNm6Q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jzhu0j.YU.930GEWjqtDQ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Xs42_P85ECIvF1c2uYoDg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pUhXQVag0mIqnEw9BF5DQ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cDMw._OB0mrADKbk8tJKw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.cn2XWZ7UyDCFls4T7b8w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PNqnJjK4k26PAI5cFexKw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GRYCHBCsUet3FoMqmrasw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iLj2Kv0gU2Eq2KHO9fBXA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i.BRt900UW5gZj0lTiLnA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CRNEEdd.kSZY0JOZpRJ4g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IkC7460x0SFYEPTwLlQRw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.cePcO0jUe1wWxLiS1FXg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fERzA0e40uif.l6GdGTpQ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SKrmTp8IUKn2Apnc6Dh2Q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mQz.TBOR0iTKAIC3xY92g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Q6noBwbQU27clyiZj0lNg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yYi5TrLyEWHVApjfx4oDg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DouJ81OiU.utufOOumahw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zbAhQJDk0GB6V8sZODGEg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JKmc3mLM0eiw1dCrJ2KMw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h1y1YDFq0mK1Im.PSE2k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IZE" val="Yes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BoatText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3CBW0RTMUWg8kZ3ryvepQ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TApBq8bS0C4Q07NN6pCBA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J32.INMQ02yaB_1d0CUNw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.Xo38XXK0q2qtZ08Ow.kQ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8RrU1H2PkqpYBNjyC2bgQ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h6YeDC.KUK91_fWfjxlgQ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Wu0vTvCkE2BFA5npUzV0w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nYq8rysZEyNG3NX4tV9Sw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qyrWvkXMkqGByBCrJiIWw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rdnpQFhp0SeFh5K8h_qsA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qkJkSI_IkOk4KI3Sphcgg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hdwE4xRjUyTWjPJFxpeWQ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6tU5Q0YoEO01fNTOX67cg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jwoSAp1H0CI09zLQXVfUQ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k0p5uzM.0er7FtsNiwljA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AkKJq0fCEy5OO4_qyNkrQ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3dSA_iPkUKZIHaGj7qn0Q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rnhJ.kkJkOiFetXVuJpcg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M3z44549katb8mLe87b9Q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6sFgKMl2Eygsq10r3nisA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Qx3Poe1.EOg73gNZYrgjQ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IkC7460x0SFYEPTwLlQRw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k4PmyfvVkOK5BXC6C0ghw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S2XylXWW0Knpr6.t9VuLA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nekgU9rvUG465ZL_CzWRw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R14KXgomkSPB6cgH1LqEA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bSWgPQcQUSnkKDwK3oPkg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e0j.sQC6U6JtwNMArJ3FA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.xid5LnlEeqlBRaqOms2w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kRpzQwrZ0awRPY_Yro1kA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NaOBJUB5Uu1HxsZrl2e3g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w0MgQQmWES6_P7Edv3XAQ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Nr7LOoVMUuao0_t_KpfFg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SsPkSWdnkW7GZ5e7HMhtQ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"/>
  <p:tag name="THINKCELLSHAPEDONOTDELETE" val="pHep9ZHKcc0uE01hGRbaM2w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pjbU2hknUuzWfvRaVbQNg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HnVezxvgkCsqWgyKfdCMQ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c6h9vsez0WrRLVe_1HEPg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Z5RBdHNrkesrVQo14kTKQ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Shape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Text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yi0.yU3mkaSTQIzC67NaA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BoatText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IZE" val="Yes"/>
  <p:tag name="THINKCELLSHAPEDONOTDELETE" val="pMrWOcto5OEqKuglYEADSHg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IZE" val="Yes"/>
  <p:tag name="THINKCELLSHAPEDONOTDELETE" val="piaDLOofusUaabpiDLlUA5w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4gxGO8Gd0iNlxaOrr2Wjw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UoC.SS5hEmBwXK.EXL9fg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RI3rXkBBkqeuXjhAaBe2A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VldUC4E8UOa1c_R1a5hZw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VVUJniTYU2aqC9N7k_g6Q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PV0P9Yv3kSqC71WQvwMyA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k3LsUQFK0iuJeoY5vBZsA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nCg5f3NVE.ORZajolRdkw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HyjpWwNXE2s29iD.W9mxw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cCaJsgn4EeImE_md0jOVw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Eon_eQv0ke2uiyANqMqQA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f7APA2lAkWHjgTYuxTB2g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4CmLVGZqUS6OoyVh1ksQg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d7txubdP0CBXTDcleVUzw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5uIrMyjKHUGuaExa7aAn8w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MBe7uwcOEORbiOZXxaWIQ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C2LpFHKjkG2LFwMmqRxOA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ACBNulRgEuPpmCCt29Uxw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6vOqU4xpUyhe7DbtlnXBg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WxZLa338EKFxC0h5RyO7A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eNgQIy06UGo2tD4A3crjw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5RIbZYQcEOqSsXvu9PN7A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XF30JX8REOitrn23kZFZw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YLwmotNvkqF4V1_xE7Xaw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m9lP3hLekGIBzJxE2MPAA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2uK4j9qTEGF9FmqkJwdaw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S45tacE8UqMwlAmQa.dwg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8dDoMa0xkybOyIcy5oGgg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KWCs7tDTkGFXnwKMLQe.w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6sfMFY_TUm5.S_5lIyPfg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37P.OvhI0aEQxz.JWRUug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TEmivBe.Eaot8Yn2I6E8g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6NV05hDPkSC1UC9_6FnsQ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Y1bp70QnkODcBdFSbvAhw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afMIRJ1qUStM1Po8C3d9Q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7WRgA3ssUmA2QKv.KSpSg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A.c5zUlEkyBaZtOYEUWlQ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CKPvBSt0UCqO_2mZ.DlTA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qqVKH6.00qABQiprA6Yww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8_xRWVZsU.bWyFxszBlkQ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3nUyXxv0GSmOfyHEjXwA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Zs_6YAqe0qpTq6aFOPLxQ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TK20a3gjkyomtvYIBZN1w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IZE" val="Yes"/>
  <p:tag name="THINKCELLSHAPEDONOTDELETE" val="pCxqEeLhK.EqKiuYxJ0Hhbw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IZE" val="Yes"/>
  <p:tag name="THINKCELLSHAPEDONOTDELETE" val="pkXKvXMhNMEKxp.A2I1420A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1FXQVkUXkWZC9yJhjuePg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OnxX73jPEy2VskOWihXJQ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K6cdYmTgU2P1DQfAZmmdg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Z1.oWoDF0CYJywOsDUQdA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R4Ykr60IU.xGrFTuD8pmw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jnU31Qi6k66HBauJ5xkQQ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Qvy3utDEkOHTaI3fe8LSg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VHCBycKX0KriVTTPtqQsQ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E4UhnX.PUuN7GXny1szQg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mTFfzNW.U.Bc_DuAXbPyA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IeJgQfeX0C5GghP1p_qiA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2optXDU1E.YrQOxjXgISg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1Re4Gs1IE.lMds557VK2A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L2ItGwbN0exE5bDuI4QJw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XZSGioTaUCZkjyL2P_rxQ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GH0fiKC60qoJK221Wawzg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CNc_7.8F0K9aJiEzwtqy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IZE" val="Yes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qkJkSI_IkOk4KI3Sphcgg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6gmTPBH1UyiKS0rW1b07g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QmufOeLVEuBV7XYN_ewcQ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dlt4SdiPE2JUteZqlAXQw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2Do_zH8m0SUAmKxuuMmrQ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RO90E_IW0Wbl1kf5rizeQ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gNlyZE0AE2NW_XGqiF6qQ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HdjtUB0fE.krtqsxYXQsQ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8HUomBLz0qf9O6.0zmq1g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JaIMFZ0ZUi1abJe3gLbKQ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1C1ZXG2Gk2f3S5Z_96xuQ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qkJkSI_IkOk4KI3Sphcgg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72PxT1_eEyaEWhd263R_Q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RqTSEpB8U63ua6XX39r7Q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jgsQkDf90KnIlFOx.89pA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S42XalHNUq8U2Ac0MwkQQ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CtjDcrSD0Kpxp7xcjX76A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xyg7UkQPkawOvci3YuzIA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wnSUy2VZUylA3bmpZWMMQ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Eh.JyNSGkC5RZZnIv_G7Q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TNVDUDFokqUeZYWvLsN9g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ePGMMVZxkmOfhh1ned3Vg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qkJkSI_IkOk4KI3Sphcgg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gNlyZE0AE2NW_XGqiF6qQ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1FXQVkUXkWZC9yJhjuePg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OnxX73jPEy2VskOWihXJQ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K6cdYmTgU2P1DQfAZmmdg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1FXQVkUXkWZC9yJhjuePg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OnxX73jPEy2VskOWihXJQ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K6cdYmTgU2P1DQfAZmmdg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1FXQVkUXkWZC9yJhjuePg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OnxX73jPEy2VskOWihXJQ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K6cdYmTgU2P1DQfAZmmdg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qkJkSI_IkOk4KI3Sphcgg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1FXQVkUXkWZC9yJhjuePg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OnxX73jPEy2VskOWihXJQ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K6cdYmTgU2P1DQfAZmmdg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lmHMVQIPEOuHEWthV2LIw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1FXQVkUXkWZC9yJhjuePg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OnxX73jPEy2VskOWihXJQ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K6cdYmTgU2P1DQfAZmmdg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F_7TGiGYUOaJBTsblVa7Q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eKnGAx9yEuW0OC_GeJgZQ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gDyzDRfAkKnX1r7I2bw_w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qkJkSI_IkOk4KI3Sphcgg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IZE" val="Yes"/>
  <p:tag name="THINKCELLSHAPEDONOTDELETE" val="p88DLlrY7zkqUID1wKpFqIg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SyJLRoZlk2g2zZxZchauA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pxiELP01kOLT25XJp6BSQ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Vpbx46YLk.PMQ45SVHZcA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T3JlFJhY0G5mceaZ5G6rA"/>
  <p:tag name="RESIZE" val="Yes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I2PjVawq0CWHdk5Mt9H4g"/>
  <p:tag name="RESIZE" val="Yes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zGZZlRJxUefXOy3TFaWJg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9CRtf0mk06NocDJebdcFQ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M_eZx0JmEWHb26MDQyROA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2O.DXsBVEq0SR6qb2P8vA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qkJkSI_IkOk4KI3Sphcgg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0g1WRvAcEaV4pWOK3nzCQ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ZdENQUgAE.VRxtd19rTEA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PKfvKbVYUCsgr__8xTjIw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lsyWIU0PUeP36ihy.g27w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.uq2lxWsEKQRNwupGxSWg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_wVLQoPXUKS_Rou7tW6aw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WFXNSyuNEu7oso2meoLwQ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JJiP2po4kma21ZoJMAT5g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gdAlJQADEWN0TWCYquaOQ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03mjh8gPUeTDlcwgWZgYA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qkJkSI_IkOk4KI3Sphcgg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X04AHPFkEacne4tb.WVuA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GL0.uhfuUeiw4tnbSvJ5Q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nJuW5B9Z061ucqBNtJuHg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5iWfzRchOka4dWnAqbMFGQ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UH64FQpC0.8bnXmDTQzqA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lq95ijNpkeKNjywFWR6sg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R9AoMZZkE.l7x4LbYKPAg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fzXgqtTDEKNFmWgdshK3w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M2Umms1hkuLji_um0qhuA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4EpOrR3hEi7EcrWNIsPfw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qkJkSI_IkOk4KI3Sphcgg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31L3gJY_E2gne_AmeqCFQ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VES4nyY8EaDGXTvSRlq1w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"/>
</p:tagLst>
</file>

<file path=ppt/tags/tag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96eJ2PqA0WUj9gTRJggdQ"/>
</p:tagLst>
</file>

<file path=ppt/tags/tag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cb86FlSSUSLRLmlGUDMMg"/>
</p:tagLst>
</file>

<file path=ppt/tags/tag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LuGn5FKAEiM8BxP9janJQ"/>
</p:tagLst>
</file>

<file path=ppt/tags/tag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Shap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qkJkSI_IkOk4KI3Sphcgg"/>
</p:tagLst>
</file>

<file path=ppt/tags/tag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Text"/>
</p:tagLst>
</file>

<file path=ppt/tags/tag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Shape"/>
</p:tagLst>
</file>

<file path=ppt/tags/tag3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Text"/>
</p:tagLst>
</file>

<file path=ppt/tags/tag3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Shape"/>
</p:tagLst>
</file>

<file path=ppt/tags/tag3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Text"/>
</p:tagLst>
</file>

<file path=ppt/tags/tag3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Shape"/>
</p:tagLst>
</file>

<file path=ppt/tags/tag3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Text"/>
</p:tagLst>
</file>

<file path=ppt/tags/tag3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Tw2BvL7IUCGPtV1LsdefQ"/>
</p:tagLst>
</file>

<file path=ppt/tags/tag3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yNL37Kj9EyYml1B2.s6Fg"/>
</p:tagLst>
</file>

<file path=ppt/tags/tag3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ku1fUh99Uy4p2tKDVwMpg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qkJkSI_IkOk4KI3Sphcgg"/>
</p:tagLst>
</file>

<file path=ppt/tags/tag3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XzA_z6RnkW_XqamR2DoTg"/>
</p:tagLst>
</file>

<file path=ppt/tags/tag3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YABJcFe1kuY3YXD5AkW6Q"/>
</p:tagLst>
</file>

<file path=ppt/tags/tag3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"/>
</p:tagLst>
</file>

<file path=ppt/tags/tag3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"/>
</p:tagLst>
</file>

<file path=ppt/tags/tag3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"/>
</p:tagLst>
</file>

<file path=ppt/tags/tag3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96eJ2PqA0WUj9gTRJggdQ"/>
</p:tagLst>
</file>

<file path=ppt/tags/tag3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cb86FlSSUSLRLmlGUDMMg"/>
</p:tagLst>
</file>

<file path=ppt/tags/tag3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LuGn5FKAEiM8BxP9janJQ"/>
</p:tagLst>
</file>

<file path=ppt/tags/tag3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Shape"/>
</p:tagLst>
</file>

<file path=ppt/tags/tag3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Text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1FXQVkUXkWZC9yJhjuePg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qkJkSI_IkOk4KI3Sphcgg"/>
</p:tagLst>
</file>

<file path=ppt/tags/tag4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Shape"/>
</p:tagLst>
</file>

<file path=ppt/tags/tag4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Text"/>
</p:tagLst>
</file>

<file path=ppt/tags/tag4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Shape"/>
</p:tagLst>
</file>

<file path=ppt/tags/tag4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Text"/>
</p:tagLst>
</file>

<file path=ppt/tags/tag4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BoatShape"/>
</p:tagLst>
</file>

<file path=ppt/tags/tag4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BoatText"/>
</p:tagLst>
</file>

<file path=ppt/tags/tag4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BoatShape"/>
</p:tagLst>
</file>

<file path=ppt/tags/tag4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BoatText"/>
</p:tagLst>
</file>

<file path=ppt/tags/tag4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BoatShape"/>
</p:tagLst>
</file>

<file path=ppt/tags/tag4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BoatText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qkJkSI_IkOk4KI3Sphcgg"/>
</p:tagLst>
</file>

<file path=ppt/tags/tag4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BoatShape"/>
</p:tagLst>
</file>

<file path=ppt/tags/tag4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BoatText"/>
</p:tagLst>
</file>

<file path=ppt/tags/tag4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yxWu7P6N0eYrvjoCHPlYw"/>
</p:tagLst>
</file>

<file path=ppt/tags/tag4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Shape"/>
  <p:tag name="THINKCELLSHAPEDONOTDELETE" val="pVPjncdVzYk6uTQ6nQLdnJg"/>
</p:tagLst>
</file>

<file path=ppt/tags/tag4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rpiSYSoGk65oWHeO_Riqg"/>
</p:tagLst>
</file>

<file path=ppt/tags/tag4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pW6v7Tzc0KOQGf_cKniQQ"/>
</p:tagLst>
</file>

<file path=ppt/tags/tag4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IZE" val="Yes"/>
  <p:tag name="THINKCELLSHAPEDONOTDELETE" val="pS06XM0jTSEe8eyphOkXOlg"/>
</p:tagLst>
</file>

<file path=ppt/tags/tag4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IZE" val="Yes"/>
  <p:tag name="THINKCELLSHAPEDONOTDELETE" val="pHXH21tcTkkuq1wXZ8oR00w"/>
</p:tagLst>
</file>

<file path=ppt/tags/tag4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UM9jgjCTkS.vioVS_aSvg"/>
</p:tagLst>
</file>

<file path=ppt/tags/tag4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w_jrS4biUSlBy8THDhclQ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NRSw4qqk0akhl21.IAv2g"/>
</p:tagLst>
</file>

<file path=ppt/tags/tag4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w3DYkevRkqjw3T2ezvC3w"/>
</p:tagLst>
</file>

<file path=ppt/tags/tag4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9vhYTbs3k.63FmX6WGHug"/>
</p:tagLst>
</file>

<file path=ppt/tags/tag4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Wfdl4qxpkaAEGOWFRAj4A"/>
</p:tagLst>
</file>

<file path=ppt/tags/tag4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7C65CEytUS0nTt1UhlGbA"/>
</p:tagLst>
</file>

<file path=ppt/tags/tag4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N4hOLQCiEuMpV7ktjFINg"/>
</p:tagLst>
</file>

<file path=ppt/tags/tag4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Nl3HrvKHU2g6c0p_Gx1jA"/>
</p:tagLst>
</file>

<file path=ppt/tags/tag4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uJqrGQV_0ePhs7vF4a6kw"/>
</p:tagLst>
</file>

<file path=ppt/tags/tag4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fMP8C1fTkKz6j1iPCWyEg"/>
</p:tagLst>
</file>

<file path=ppt/tags/tag4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Hbf1UYUZU.BPlTx361K3Q"/>
</p:tagLst>
</file>

<file path=ppt/tags/tag4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3T.PWKIkdEaapvjdTFkMRQ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PelUhDPH0qXieEKMcq9rA"/>
</p:tagLst>
</file>

<file path=ppt/tags/tag4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PlKs8M0RUiO1Ln5cNG.zw"/>
</p:tagLst>
</file>

<file path=ppt/tags/tag4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gE8_Y17G0Sb3EyXOn7mHg"/>
</p:tagLst>
</file>

<file path=ppt/tags/tag4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Ri7WDeGX0SnNH1AxsH1Gw"/>
</p:tagLst>
</file>

<file path=ppt/tags/tag4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.ZYUnlET0SeJr9LF34PCw"/>
</p:tagLst>
</file>

<file path=ppt/tags/tag4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NpGj5sMe0K7aVgvd9f.rA"/>
</p:tagLst>
</file>

<file path=ppt/tags/tag4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JQIrPL1zkGh74gGSZne_A"/>
</p:tagLst>
</file>

<file path=ppt/tags/tag4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uAitspNqEG2EQe2pc8YOA"/>
</p:tagLst>
</file>

<file path=ppt/tags/tag4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y85jcrY2UK7_gu04bsXCg"/>
</p:tagLst>
</file>

<file path=ppt/tags/tag4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JXoqaqswkmNtpc1rdYB6Q"/>
</p:tagLst>
</file>

<file path=ppt/tags/tag4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q4NSizacEWeEoD_DN2x4g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1FXQVkUXkWZC9yJhjuePg"/>
</p:tagLst>
</file>

<file path=ppt/tags/tag4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IP8_s3vQE61VL..2FXBkA"/>
</p:tagLst>
</file>

<file path=ppt/tags/tag4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Txw69EbGUqT4XMQeYaLNA"/>
</p:tagLst>
</file>

<file path=ppt/tags/tag4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edIAM9I5ESF64UoUEVsGQ"/>
</p:tagLst>
</file>

<file path=ppt/tags/tag4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WIhNh0HcEW02TAWSV9AwA"/>
</p:tagLst>
</file>

<file path=ppt/tags/tag4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P0bWNmqc0OaU3P69yRzXQ"/>
</p:tagLst>
</file>

<file path=ppt/tags/tag4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xqFOiX7RkGpOyo9_Wp0lA"/>
</p:tagLst>
</file>

<file path=ppt/tags/tag4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6pBY62oA0WQ7uVe_CQEqg"/>
</p:tagLst>
</file>

<file path=ppt/tags/tag4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6CI3z1_FUaiARcP9b6CJw"/>
</p:tagLst>
</file>

<file path=ppt/tags/tag4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aKpUHC6skOWXbOtwD77yw"/>
</p:tagLst>
</file>

<file path=ppt/tags/tag4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vOthHe1aEaIMd6girrz4A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OnxX73jPEy2VskOWihXJQ"/>
</p:tagLst>
</file>

<file path=ppt/tags/tag4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Bqsq8e.6EGpSaQ_TS0DGA"/>
</p:tagLst>
</file>

<file path=ppt/tags/tag4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abSWML3302erzMqxLwTGw"/>
</p:tagLst>
</file>

<file path=ppt/tags/tag4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sotjJYnn0WuT5oQpLjiMA"/>
</p:tagLst>
</file>

<file path=ppt/tags/tag4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d8ApelVzU2yVfHAfgVVKg"/>
</p:tagLst>
</file>

<file path=ppt/tags/tag4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8s8frraa8Uq7uQjZKEYSJQ"/>
</p:tagLst>
</file>

<file path=ppt/tags/tag4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AFur0ro8E.qnHmJh_5hgw"/>
</p:tagLst>
</file>

<file path=ppt/tags/tag4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tipZFPiUk.J013wpi1HGQ"/>
</p:tagLst>
</file>

<file path=ppt/tags/tag4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N7TZ0gXcE2AscQj_MeA1g"/>
</p:tagLst>
</file>

<file path=ppt/tags/tag4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u8sHpLmOEqmqmYKjJszbw"/>
</p:tagLst>
</file>

<file path=ppt/tags/tag4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RNhLpSPIUmk1dYhm_sleQ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K6cdYmTgU2P1DQfAZmmdg"/>
</p:tagLst>
</file>

<file path=ppt/tags/tag4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vJnWSkdk0uExUzFsgJNnA"/>
</p:tagLst>
</file>

<file path=ppt/tags/tag4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5OIxLfso0iJ8PMt4QbfOg"/>
</p:tagLst>
</file>

<file path=ppt/tags/tag4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2CE8JYDJkCB0wGvFTSuPQ"/>
</p:tagLst>
</file>

<file path=ppt/tags/tag4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FVH5z.LzkC8fHNF87UCqA"/>
</p:tagLst>
</file>

<file path=ppt/tags/tag4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6PP8qlrIEqwvPOqTaXiRw"/>
</p:tagLst>
</file>

<file path=ppt/tags/tag4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iza2MX3fU.EpZntEBdbpA"/>
</p:tagLst>
</file>

<file path=ppt/tags/tag4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TUGpM02UOuGE3oRgXxhg"/>
</p:tagLst>
</file>

<file path=ppt/tags/tag4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ofoDSyMTkym8r7nW92TLw"/>
</p:tagLst>
</file>

<file path=ppt/tags/tag4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YvCkWfe2UiGokUBrURfqw"/>
</p:tagLst>
</file>

<file path=ppt/tags/tag4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Mz9Akf7dkyOGLjCsopRGw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J._uQ21ckO6LxHA8G9H4A"/>
</p:tagLst>
</file>

<file path=ppt/tags/tag4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mChvJh37k.Bns6FuRhzsA"/>
</p:tagLst>
</file>

<file path=ppt/tags/tag4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IVSI.lMfUuxQk4rYe8THw"/>
</p:tagLst>
</file>

<file path=ppt/tags/tag4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JoRN6X6uUeWxgt1VR5oLw"/>
</p:tagLst>
</file>

<file path=ppt/tags/tag4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2GOUno83EajivSSwWd9eQ"/>
</p:tagLst>
</file>

<file path=ppt/tags/tag4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8__S9gUJSUC4kiYC4sJTcA"/>
</p:tagLst>
</file>

<file path=ppt/tags/tag4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ySqoJM8ek29B60uJU2eMg"/>
</p:tagLst>
</file>

<file path=ppt/tags/tag4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ORja3nXJ06Gjjs3NyYS3Q"/>
</p:tagLst>
</file>

<file path=ppt/tags/tag4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RMOcEMmi0GJ5NplkKw2Gg"/>
</p:tagLst>
</file>

<file path=ppt/tags/tag4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0Lmv4nhj0a2vW0.6ZrI8g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kKLWqUshkeo9jbob8BcSw"/>
</p:tagLst>
</file>

<file path=ppt/tags/tag4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6UeGJA9AEGZvi.J7mZe8g"/>
</p:tagLst>
</file>

<file path=ppt/tags/tag4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aO2z4jCC0SyGeIiQWcFVA"/>
</p:tagLst>
</file>

<file path=ppt/tags/tag4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pBozBsnfUmjjWu5FkaWTg"/>
</p:tagLst>
</file>

<file path=ppt/tags/tag4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XNeOqAdGEipj0C03gNu6A"/>
</p:tagLst>
</file>

<file path=ppt/tags/tag4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doEWAcB70K4Sef8g52zZA"/>
</p:tagLst>
</file>

<file path=ppt/tags/tag4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9tIZjUiP0C8b0cUXlfFYQ"/>
</p:tagLst>
</file>

<file path=ppt/tags/tag4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_irlRIfBkKocizkS07uqg"/>
</p:tagLst>
</file>

<file path=ppt/tags/tag4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20yH7vumpki70PvBqZ2_rQ"/>
</p:tagLst>
</file>

<file path=ppt/tags/tag4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88RB9WQoU6u7GKVTovhKg"/>
</p:tagLst>
</file>

<file path=ppt/tags/tag4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UPS5pgP0Em1_hZPtvmHtA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Dw02DJRd0WpYirNkKDmGA"/>
</p:tagLst>
</file>

<file path=ppt/tags/tag4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yijSpkOVkKKEcYt5AScqg"/>
</p:tagLst>
</file>

<file path=ppt/tags/tag4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1SM8yrAzUCT8W6Q3Bs56Q"/>
</p:tagLst>
</file>

<file path=ppt/tags/tag4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ESN2S.FXkqYZLmb.CPU5Q"/>
</p:tagLst>
</file>

<file path=ppt/tags/tag4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mw5XU.UjEC89HKhtitBuA"/>
</p:tagLst>
</file>

<file path=ppt/tags/tag4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2D93TrkaEkC1VkiqAJvV3Q"/>
</p:tagLst>
</file>

<file path=ppt/tags/tag4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I9jYwg3j0Sf6iLOPvngog"/>
</p:tagLst>
</file>

<file path=ppt/tags/tag4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g.5mBjN5kmAX2RAa6RTFw"/>
</p:tagLst>
</file>

<file path=ppt/tags/tag4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2m.HN_F7VEeAdY_Ec2eu0Q"/>
</p:tagLst>
</file>

<file path=ppt/tags/tag4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VCXLCsk8Ui0mS0EOShbCw"/>
</p:tagLst>
</file>

<file path=ppt/tags/tag4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xxuxb6yxUiIRHKLuMesl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OnxX73jPEy2VskOWihXJQ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ZYiRyW.QESB7iKFvM7L4w"/>
</p:tagLst>
</file>

<file path=ppt/tags/tag5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qTVSJdKkUWlxPe0XvVzMQ"/>
</p:tagLst>
</file>

<file path=ppt/tags/tag5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nbkKru.aECWRKbDFfM3JA"/>
</p:tagLst>
</file>

<file path=ppt/tags/tag5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AuyM7_gHkW0dpYi05ZVmw"/>
</p:tagLst>
</file>

<file path=ppt/tags/tag5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27Dx8NiK0qek.yRBTqqlw"/>
</p:tagLst>
</file>

<file path=ppt/tags/tag5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3bhaNiSptke6CBVrUSw2MA"/>
</p:tagLst>
</file>

<file path=ppt/tags/tag5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EQTUO6nQ0q8GgA_aQR6Ng"/>
</p:tagLst>
</file>

<file path=ppt/tags/tag5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hj.OXxlsU2DVWj8ZN_hug"/>
</p:tagLst>
</file>

<file path=ppt/tags/tag5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8z8fso_RiU.HwkDGx3Sgbw"/>
</p:tagLst>
</file>

<file path=ppt/tags/tag5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2hSgY3y8bU.jYtt0oATzfA"/>
</p:tagLst>
</file>

<file path=ppt/tags/tag5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8Mr7ztF6UCNFa6Yt81UFQ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6RWqdTJTkqbUnwZlnAXWw"/>
</p:tagLst>
</file>

<file path=ppt/tags/tag5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sjFYaLt6kiNfVFOh.p64A"/>
</p:tagLst>
</file>

<file path=ppt/tags/tag5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dLuIiPua0K6aUF.za8qjg"/>
</p:tagLst>
</file>

<file path=ppt/tags/tag5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zGh9BBb4UefcoPSjWajOw"/>
</p:tagLst>
</file>

<file path=ppt/tags/tag5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QwbJP_SMEqJtkJdP9aKPA"/>
</p:tagLst>
</file>

<file path=ppt/tags/tag5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yyJwmXK5USFcL2k4mYvYQ"/>
</p:tagLst>
</file>

<file path=ppt/tags/tag5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VFBv9uCNEaYcuDgWAv6Nw"/>
</p:tagLst>
</file>

<file path=ppt/tags/tag5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0_kSoaxqUesry6uR3exoA"/>
</p:tagLst>
</file>

<file path=ppt/tags/tag5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8TMjTmpGkmC4e4z4SAYUA"/>
</p:tagLst>
</file>

<file path=ppt/tags/tag5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VjscYNpdEyyTfb_Dn0SkA"/>
</p:tagLst>
</file>

<file path=ppt/tags/tag5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zXKbEW9eESiP0yXMfuw3A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LBO4.JyfEaw9zr7PLraTg"/>
</p:tagLst>
</file>

<file path=ppt/tags/tag5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03.Ruv4qkmh1b.YfMNkmg"/>
</p:tagLst>
</file>

<file path=ppt/tags/tag5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6LIbHNRBUuJue19I7pbwQ"/>
</p:tagLst>
</file>

<file path=ppt/tags/tag5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xC_Bxqis06s7RLoBXJClQ"/>
</p:tagLst>
</file>

<file path=ppt/tags/tag5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VFr4QE2T02lh0gbsYmwJg"/>
</p:tagLst>
</file>

<file path=ppt/tags/tag5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4rBIGyuyUWA_tyj8l_JUg"/>
</p:tagLst>
</file>

<file path=ppt/tags/tag5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QXfeslkZky4gaIdzlYf_A"/>
</p:tagLst>
</file>

<file path=ppt/tags/tag5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e2M1V.6K0uUyuBDetdREA"/>
</p:tagLst>
</file>

<file path=ppt/tags/tag5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yLhHzSgnky4Pf7_tRo1EA"/>
</p:tagLst>
</file>

<file path=ppt/tags/tag5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.grN__UAEG474f6w53p_g"/>
</p:tagLst>
</file>

<file path=ppt/tags/tag5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WIOXgDvxUqasX48pE_pmQ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mzBbFB750aNFIQs3D33wg"/>
</p:tagLst>
</file>

<file path=ppt/tags/tag5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ioSijTzekyqMLyBEAf_pA"/>
</p:tagLst>
</file>

<file path=ppt/tags/tag5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gGFuv.7mU6hy_DuUyg.wg"/>
</p:tagLst>
</file>

<file path=ppt/tags/tag5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igss7hHWUSDw0fBsXtRlA"/>
</p:tagLst>
</file>

<file path=ppt/tags/tag5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EF8O29wskihyRHIxOTdRQ"/>
</p:tagLst>
</file>

<file path=ppt/tags/tag5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TL1OOMaB0qhoi8hPEx5mw"/>
</p:tagLst>
</file>

<file path=ppt/tags/tag5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TJmGqVmkkWt5uTSOrMFYA"/>
</p:tagLst>
</file>

<file path=ppt/tags/tag5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Eyflv.UfU6s1wDVOvDX1Q"/>
</p:tagLst>
</file>

<file path=ppt/tags/tag5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uzMG3JJU0uy.HbhPXDPJQ"/>
</p:tagLst>
</file>

<file path=ppt/tags/tag5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3fyb5hQgOkCAh2CaH78cNg"/>
</p:tagLst>
</file>

<file path=ppt/tags/tag5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1FXQVkUXkWZC9yJhjuePg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MAIIUfrkkqH9iCxn79QCA"/>
</p:tagLst>
</file>

<file path=ppt/tags/tag5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OnxX73jPEy2VskOWihXJQ"/>
</p:tagLst>
</file>

<file path=ppt/tags/tag5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K6cdYmTgU2P1DQfAZmmdg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s32qkYrl0WLKZp7DdvaBw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Pqlv8bn50eDAHd_nnrUpw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jae.l3Nq0e.fM4zLV7faA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rG656hVi0m5SpT.J208dw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xy2mBEehEO_TIyU6d7i8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K6cdYmTgU2P1DQfAZmmdg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pzoMQMVsEOCajoEtyDnUw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IZE" val="Yes"/>
  <p:tag name="THINKCELLSHAPEDONOTDELETE" val="pT72J0edB5kGQ3PaRT5B_zA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b.oJKW_aEq7csNRfNG4.w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KbSrxPmcUmt0V7wdsdPmQ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XbSM.zm3EqT9Dpv.70T4g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vKaV4l0XEeyuYE3G5SvGg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IMhSfwMMUm_G7CvTphURw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SQcKCJ2EkmjXUFoC2qZ2A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1tuEF1RbUKYGp.B9BO7lg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SLtijyTo0GXtNQXQThoLA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JtfxMzRzES3nYdjWzpo9g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4Mm4zLWnUGL_vINPPQXlg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LPt1kVRNkO8.o5pOxF35Q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B.LDyut_EOb4K1QU3KViQ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Z7zPl_USUGaArSYv6ttdg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5esCIegME6Qz7CWPKl_nw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HUZSm1grkm0Xc7ChXCwOw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TJ6atGhmEehsk16FVos2g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FM2R02mbUm_OwO.hK98gg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9ZejXO6PEGeIWTkFwVlKA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R8ykng8GUa7Mf31UugiU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AQotgm0LEmfEDOOMNIM4A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i3upxA50EmwCf1ye4uV4A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FB_.cvX3UWUfzwC2OJ8Uw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Z84d0DvAkuz.98_5Ash0w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.5QtFhbX0GDqQ7c_Th5_Q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aE9sZ4XtE23P6wSRYHbjg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KMwA4wFn0Ge8HAl7pX6xw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_1mJ1.o80CBcH5F1eCPAQ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BrfukVwOkSwBKX0m1I2vg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MxvCRC5pUONGosOwCaEVg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R7lqHrtYkKS7btTZabADA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gZolqP88EGuOnGpzBTC4g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W0dbryJuUO_Z0f5ryXMGw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agjNcxmF0GP6NMGS1xhhQ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MY4HAVjJE6Vvk6mwtcGtA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UWTNfWnXkiJU7HZsZkJDg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jBemnjFiEOv4zg.LMGcyw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0u_fYwvPE664VSu2gfEWQ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G56NxviJUegGEsRUFYRrw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EIWFFgQTkSCKNQHSGaOSw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rj28TrP1UG3PwGM5FbN8A"/>
</p:tagLst>
</file>

<file path=ppt/theme/theme1.xml><?xml version="1.0" encoding="utf-8"?>
<a:theme xmlns:a="http://schemas.openxmlformats.org/drawingml/2006/main" name="SouthWest_CF_DA1589">
  <a:themeElements>
    <a:clrScheme name="SouthWest_CF_DA1589 4">
      <a:dk1>
        <a:srgbClr val="000000"/>
      </a:dk1>
      <a:lt1>
        <a:srgbClr val="FFFFFF"/>
      </a:lt1>
      <a:dk2>
        <a:srgbClr val="DD1E32"/>
      </a:dk2>
      <a:lt2>
        <a:srgbClr val="FFFFFF"/>
      </a:lt2>
      <a:accent1>
        <a:srgbClr val="28439C"/>
      </a:accent1>
      <a:accent2>
        <a:srgbClr val="ECB927"/>
      </a:accent2>
      <a:accent3>
        <a:srgbClr val="FFFFFF"/>
      </a:accent3>
      <a:accent4>
        <a:srgbClr val="000000"/>
      </a:accent4>
      <a:accent5>
        <a:srgbClr val="ACB0CB"/>
      </a:accent5>
      <a:accent6>
        <a:srgbClr val="D6A722"/>
      </a:accent6>
      <a:hlink>
        <a:srgbClr val="617DBD"/>
      </a:hlink>
      <a:folHlink>
        <a:srgbClr val="0D0D0E"/>
      </a:folHlink>
    </a:clrScheme>
    <a:fontScheme name="SouthWest_CF_DA1589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outhWest_CF_DA1589 1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FFFF"/>
        </a:accent1>
        <a:accent2>
          <a:srgbClr val="D0D0D0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BCBCBC"/>
        </a:accent6>
        <a:hlink>
          <a:srgbClr val="909090"/>
        </a:hlink>
        <a:folHlink>
          <a:srgbClr val="6060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uthWest_CF_DA1589 2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91B0FF"/>
        </a:accent2>
        <a:accent3>
          <a:srgbClr val="FFFFFF"/>
        </a:accent3>
        <a:accent4>
          <a:srgbClr val="000000"/>
        </a:accent4>
        <a:accent5>
          <a:srgbClr val="E0EDFD"/>
        </a:accent5>
        <a:accent6>
          <a:srgbClr val="839FE7"/>
        </a:accent6>
        <a:hlink>
          <a:srgbClr val="0066CC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uthWest_CF_DA1589 3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C7C293"/>
        </a:accent2>
        <a:accent3>
          <a:srgbClr val="FFFFFF"/>
        </a:accent3>
        <a:accent4>
          <a:srgbClr val="000000"/>
        </a:accent4>
        <a:accent5>
          <a:srgbClr val="E0EDFD"/>
        </a:accent5>
        <a:accent6>
          <a:srgbClr val="B4B085"/>
        </a:accent6>
        <a:hlink>
          <a:srgbClr val="50A2A0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uthWest_CF_DA1589 4">
        <a:dk1>
          <a:srgbClr val="000000"/>
        </a:dk1>
        <a:lt1>
          <a:srgbClr val="FFFFFF"/>
        </a:lt1>
        <a:dk2>
          <a:srgbClr val="DD1E32"/>
        </a:dk2>
        <a:lt2>
          <a:srgbClr val="FFFFFF"/>
        </a:lt2>
        <a:accent1>
          <a:srgbClr val="28439C"/>
        </a:accent1>
        <a:accent2>
          <a:srgbClr val="ECB927"/>
        </a:accent2>
        <a:accent3>
          <a:srgbClr val="FFFFFF"/>
        </a:accent3>
        <a:accent4>
          <a:srgbClr val="000000"/>
        </a:accent4>
        <a:accent5>
          <a:srgbClr val="ACB0CB"/>
        </a:accent5>
        <a:accent6>
          <a:srgbClr val="D6A722"/>
        </a:accent6>
        <a:hlink>
          <a:srgbClr val="617DBD"/>
        </a:hlink>
        <a:folHlink>
          <a:srgbClr val="0D0D0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D0D0D0"/>
      </a:accent2>
      <a:accent3>
        <a:srgbClr val="FFFFFF"/>
      </a:accent3>
      <a:accent4>
        <a:srgbClr val="000000"/>
      </a:accent4>
      <a:accent5>
        <a:srgbClr val="FFFFFF"/>
      </a:accent5>
      <a:accent6>
        <a:srgbClr val="BCBCBC"/>
      </a:accent6>
      <a:hlink>
        <a:srgbClr val="909090"/>
      </a:hlink>
      <a:folHlink>
        <a:srgbClr val="0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1728</Words>
  <Application>Microsoft Office PowerPoint</Application>
  <PresentationFormat>Custom</PresentationFormat>
  <Paragraphs>440</Paragraphs>
  <Slides>18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SouthWest_CF_DA1589</vt:lpstr>
      <vt:lpstr>think-cell Slide</vt:lpstr>
      <vt:lpstr>Chart</vt:lpstr>
      <vt:lpstr>Competitive landscape discussion with IAM </vt:lpstr>
      <vt:lpstr>Our first step will be to align on the competitive landscape for Legacies and LCCs</vt:lpstr>
      <vt:lpstr>In the past 41 years, we have succeeded like no other domestic airline </vt:lpstr>
      <vt:lpstr>We are one of the only carriers that has not gone bankrupt since 2000</vt:lpstr>
      <vt:lpstr>We have an unprecedented run near the top of the airline profitability rankings, but are starting to see warning signs…</vt:lpstr>
      <vt:lpstr>…and we have not hit our 15% ROIC target since 2000</vt:lpstr>
      <vt:lpstr>We are facing stiff competition from a new band of LCCs and rejuvenated legacies</vt:lpstr>
      <vt:lpstr>Changes in competitive landscape</vt:lpstr>
      <vt:lpstr>Industry RASM: DOT Domestic Mainline (FY2011) Stage Length Adjusted to WN/FL Combined Stage Length</vt:lpstr>
      <vt:lpstr>Industry CASM Ex-Fuel: DOT Domestic Mainline (FY2011) Stage Length Adjusted to WN/FL Combined Stage Length</vt:lpstr>
      <vt:lpstr>We now have a significant labor cost disadvantage against both Legacies and LCCs</vt:lpstr>
      <vt:lpstr>Discussion of competitors’ commercial and fleet strategies</vt:lpstr>
      <vt:lpstr>LCCs are using their low costs to attack our most profitable routes</vt:lpstr>
      <vt:lpstr>We used to enter cities and never left, but we recently exited 57 of the ~400 routes we operated in 2007…</vt:lpstr>
      <vt:lpstr>…and we have announced exits for an additional 49 of AirTran’s routes, largely because we cannot profitably fly them with our costs</vt:lpstr>
      <vt:lpstr>Next steps: Long term roadmap</vt:lpstr>
      <vt:lpstr>Appendix</vt:lpstr>
      <vt:lpstr>Profit per aircraft, adjusted for inflation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2012-07-27T20:55:39Z</dcterms:created>
  <dcterms:modified xsi:type="dcterms:W3CDTF">2012-08-24T14:49:30Z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ce2010EditCount">
    <vt:lpwstr>1</vt:lpwstr>
  </property>
  <property fmtid="{D5CDD505-2E9C-101B-9397-08002B2CF9AE}" pid="3" name="Office2003EditCount">
    <vt:lpwstr>0</vt:lpwstr>
  </property>
  <property fmtid="{D5CDD505-2E9C-101B-9397-08002B2CF9AE}" pid="4" name="LastEditedOfficeVersion">
    <vt:lpwstr>Office2010</vt:lpwstr>
  </property>
  <property fmtid="{D5CDD505-2E9C-101B-9397-08002B2CF9AE}" pid="5" name="Office2010WasSaved">
    <vt:lpwstr>1</vt:lpwstr>
  </property>
</Properties>
</file>